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0.xml.rels" ContentType="application/vnd.openxmlformats-package.relationships+xml"/>
  <Override PartName="/ppt/slideMasters/_rels/slideMaster47.xml.rels" ContentType="application/vnd.openxmlformats-package.relationships+xml"/>
  <Override PartName="/ppt/slideMasters/_rels/slideMaster11.xml.rels" ContentType="application/vnd.openxmlformats-package.relationships+xml"/>
  <Override PartName="/ppt/slideMasters/_rels/slideMaster48.xml.rels" ContentType="application/vnd.openxmlformats-package.relationships+xml"/>
  <Override PartName="/ppt/slideMasters/_rels/slideMaster12.xml.rels" ContentType="application/vnd.openxmlformats-package.relationships+xml"/>
  <Override PartName="/ppt/slideMasters/_rels/slideMaster49.xml.rels" ContentType="application/vnd.openxmlformats-package.relationships+xml"/>
  <Override PartName="/ppt/slideMasters/_rels/slideMaster30.xml.rels" ContentType="application/vnd.openxmlformats-package.relationships+xml"/>
  <Override PartName="/ppt/slideMasters/_rels/slideMaster31.xml.rels" ContentType="application/vnd.openxmlformats-package.relationships+xml"/>
  <Override PartName="/ppt/slideMasters/_rels/slideMaster32.xml.rels" ContentType="application/vnd.openxmlformats-package.relationships+xml"/>
  <Override PartName="/ppt/slideMasters/_rels/slideMaster33.xml.rels" ContentType="application/vnd.openxmlformats-package.relationships+xml"/>
  <Override PartName="/ppt/slideMasters/_rels/slideMaster34.xml.rels" ContentType="application/vnd.openxmlformats-package.relationships+xml"/>
  <Override PartName="/ppt/slideMasters/_rels/slideMaster35.xml.rels" ContentType="application/vnd.openxmlformats-package.relationships+xml"/>
  <Override PartName="/ppt/slideMasters/_rels/slideMaster36.xml.rels" ContentType="application/vnd.openxmlformats-package.relationships+xml"/>
  <Override PartName="/ppt/slideMasters/_rels/slideMaster37.xml.rels" ContentType="application/vnd.openxmlformats-package.relationships+xml"/>
  <Override PartName="/ppt/slideMasters/_rels/slideMaster56.xml.rels" ContentType="application/vnd.openxmlformats-package.relationships+xml"/>
  <Override PartName="/ppt/slideMasters/_rels/slideMaster55.xml.rels" ContentType="application/vnd.openxmlformats-package.relationships+xml"/>
  <Override PartName="/ppt/slideMasters/_rels/slideMaster43.xml.rels" ContentType="application/vnd.openxmlformats-package.relationships+xml"/>
  <Override PartName="/ppt/slideMasters/_rels/slideMaster8.xml.rels" ContentType="application/vnd.openxmlformats-package.relationships+xml"/>
  <Override PartName="/ppt/slideMasters/_rels/slideMaster6.xml.rels" ContentType="application/vnd.openxmlformats-package.relationships+xml"/>
  <Override PartName="/ppt/slideMasters/_rels/slideMaster41.xml.rels" ContentType="application/vnd.openxmlformats-package.relationships+xml"/>
  <Override PartName="/ppt/slideMasters/_rels/slideMaster54.xml.rels" ContentType="application/vnd.openxmlformats-package.relationships+xml"/>
  <Override PartName="/ppt/slideMasters/_rels/slideMaster42.xml.rels" ContentType="application/vnd.openxmlformats-package.relationships+xml"/>
  <Override PartName="/ppt/slideMasters/_rels/slideMaster7.xml.rels" ContentType="application/vnd.openxmlformats-package.relationships+xml"/>
  <Override PartName="/ppt/slideMasters/_rels/slideMaster5.xml.rels" ContentType="application/vnd.openxmlformats-package.relationships+xml"/>
  <Override PartName="/ppt/slideMasters/_rels/slideMaster40.xml.rels" ContentType="application/vnd.openxmlformats-package.relationships+xml"/>
  <Override PartName="/ppt/slideMasters/_rels/slideMaster53.xml.rels" ContentType="application/vnd.openxmlformats-package.relationships+xml"/>
  <Override PartName="/ppt/slideMasters/_rels/slideMaster52.xml.rels" ContentType="application/vnd.openxmlformats-package.relationships+xml"/>
  <Override PartName="/ppt/slideMasters/_rels/slideMaster26.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51.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19.xml.rels" ContentType="application/vnd.openxmlformats-package.relationships+xml"/>
  <Override PartName="/ppt/slideMasters/_rels/slideMaster21.xml.rels" ContentType="application/vnd.openxmlformats-package.relationships+xml"/>
  <Override PartName="/ppt/slideMasters/_rels/slideMaster22.xml.rels" ContentType="application/vnd.openxmlformats-package.relationships+xml"/>
  <Override PartName="/ppt/slideMasters/_rels/slideMaster23.xml.rels" ContentType="application/vnd.openxmlformats-package.relationships+xml"/>
  <Override PartName="/ppt/slideMasters/_rels/slideMaster24.xml.rels" ContentType="application/vnd.openxmlformats-package.relationships+xml"/>
  <Override PartName="/ppt/slideMasters/_rels/slideMaster25.xml.rels" ContentType="application/vnd.openxmlformats-package.relationships+xml"/>
  <Override PartName="/ppt/slideMasters/_rels/slideMaster1.xml.rels" ContentType="application/vnd.openxmlformats-package.relationships+xml"/>
  <Override PartName="/ppt/slideMasters/_rels/slideMaster9.xml.rels" ContentType="application/vnd.openxmlformats-package.relationships+xml"/>
  <Override PartName="/ppt/slideMasters/_rels/slideMaster44.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50.xml.rels" ContentType="application/vnd.openxmlformats-package.relationships+xml"/>
  <Override PartName="/ppt/slideMasters/_rels/slideMaster27.xml.rels" ContentType="application/vnd.openxmlformats-package.relationships+xml"/>
  <Override PartName="/ppt/slideMasters/_rels/slideMaster45.xml.rels" ContentType="application/vnd.openxmlformats-package.relationships+xml"/>
  <Override PartName="/ppt/slideMasters/_rels/slideMaster28.xml.rels" ContentType="application/vnd.openxmlformats-package.relationships+xml"/>
  <Override PartName="/ppt/slideMasters/_rels/slideMaster46.xml.rels" ContentType="application/vnd.openxmlformats-package.relationships+xml"/>
  <Override PartName="/ppt/slideMasters/_rels/slideMaster29.xml.rels" ContentType="application/vnd.openxmlformats-package.relationships+xml"/>
  <Override PartName="/ppt/slideMasters/_rels/slideMaster38.xml.rels" ContentType="application/vnd.openxmlformats-package.relationships+xml"/>
  <Override PartName="/ppt/slideMasters/_rels/slideMaster39.xml.rels" ContentType="application/vnd.openxmlformats-package.relationships+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9.xml" ContentType="application/vnd.openxmlformats-officedocument.presentationml.slideMaster+xml"/>
  <Override PartName="/ppt/slideMasters/slideMaster14.xml" ContentType="application/vnd.openxmlformats-officedocument.presentationml.slideMaster+xml"/>
  <Override PartName="/ppt/slideMasters/slideMaster8.xml" ContentType="application/vnd.openxmlformats-officedocument.presentationml.slideMaster+xml"/>
  <Override PartName="/ppt/slideMasters/slideMaster26.xml" ContentType="application/vnd.openxmlformats-officedocument.presentationml.slideMaster+xml"/>
  <Override PartName="/ppt/slideMasters/slideMaster1.xml" ContentType="application/vnd.openxmlformats-officedocument.presentationml.slideMaster+xml"/>
  <Override PartName="/ppt/slideMasters/slideMaster44.xml" ContentType="application/vnd.openxmlformats-officedocument.presentationml.slideMaster+xml"/>
  <Override PartName="/ppt/slideMasters/slideMaster13.xml" ContentType="application/vnd.openxmlformats-officedocument.presentationml.slideMaster+xml"/>
  <Override PartName="/ppt/slideMasters/slideMaster7.xml" ContentType="application/vnd.openxmlformats-officedocument.presentationml.slideMaster+xml"/>
  <Override PartName="/ppt/slideMasters/slideMaster27.xml" ContentType="application/vnd.openxmlformats-officedocument.presentationml.slideMaster+xml"/>
  <Override PartName="/ppt/slideMasters/slideMaster2.xml" ContentType="application/vnd.openxmlformats-officedocument.presentationml.slideMaster+xml"/>
  <Override PartName="/ppt/slideMasters/slideMaster45.xml" ContentType="application/vnd.openxmlformats-officedocument.presentationml.slideMaster+xml"/>
  <Override PartName="/ppt/slideMasters/slideMaster28.xml" ContentType="application/vnd.openxmlformats-officedocument.presentationml.slideMaster+xml"/>
  <Override PartName="/ppt/slideMasters/slideMaster3.xml" ContentType="application/vnd.openxmlformats-officedocument.presentationml.slideMaster+xml"/>
  <Override PartName="/ppt/slideMasters/slideMaster46.xml" ContentType="application/vnd.openxmlformats-officedocument.presentationml.slideMaster+xml"/>
  <Override PartName="/ppt/slideMasters/slideMaster29.xml" ContentType="application/vnd.openxmlformats-officedocument.presentationml.slideMaster+xml"/>
  <Override PartName="/ppt/slideMasters/slideMaster38.xml" ContentType="application/vnd.openxmlformats-officedocument.presentationml.slideMaster+xml"/>
  <Override PartName="/ppt/slideMasters/slideMaster40.xml" ContentType="application/vnd.openxmlformats-officedocument.presentationml.slideMaster+xml"/>
  <Override PartName="/ppt/slideMasters/slideMaster39.xml" ContentType="application/vnd.openxmlformats-officedocument.presentationml.slideMaster+xml"/>
  <Override PartName="/ppt/slideMasters/slideMaster41.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42.xml" ContentType="application/vnd.openxmlformats-officedocument.presentationml.slideMaster+xml"/>
  <Override PartName="/ppt/slideMasters/slideMaster54.xml" ContentType="application/vnd.openxmlformats-officedocument.presentationml.slideMaster+xml"/>
  <Override PartName="/ppt/slideMasters/slideMaster43.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37.xml" ContentType="application/vnd.openxmlformats-officedocument.presentationml.slideMaster+xml"/>
  <Override PartName="/ppt/slideMasters/slideMaster36.xml" ContentType="application/vnd.openxmlformats-officedocument.presentationml.slideMaster+xml"/>
  <Override PartName="/ppt/slideMasters/slideMaster35.xml" ContentType="application/vnd.openxmlformats-officedocument.presentationml.slideMaster+xml"/>
  <Override PartName="/ppt/slideMasters/slideMaster34.xml" ContentType="application/vnd.openxmlformats-officedocument.presentationml.slideMaster+xml"/>
  <Override PartName="/ppt/slideMasters/slideMaster33.xml" ContentType="application/vnd.openxmlformats-officedocument.presentationml.slideMaster+xml"/>
  <Override PartName="/ppt/slideMasters/slideMaster32.xml" ContentType="application/vnd.openxmlformats-officedocument.presentationml.slideMaster+xml"/>
  <Override PartName="/ppt/slideMasters/slideMaster31.xml" ContentType="application/vnd.openxmlformats-officedocument.presentationml.slideMaster+xml"/>
  <Override PartName="/ppt/slideMasters/slideMaster30.xml" ContentType="application/vnd.openxmlformats-officedocument.presentationml.slideMaster+xml"/>
  <Override PartName="/ppt/slideMasters/slideMaster49.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48.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Masters/slideMaster47.xml" ContentType="application/vnd.openxmlformats-officedocument.presentationml.slideMaster+xml"/>
  <Override PartName="/ppt/slideMasters/slideMaster10.xml" ContentType="application/vnd.openxmlformats-officedocument.presentationml.slideMaster+xml"/>
  <Override PartName="/ppt/presProps.xml" ContentType="application/vnd.openxmlformats-officedocument.presentationml.presProps+xml"/>
  <Override PartName="/ppt/theme/theme29.xml" ContentType="application/vnd.openxmlformats-officedocument.theme+xml"/>
  <Override PartName="/ppt/theme/theme28.xml" ContentType="application/vnd.openxmlformats-officedocument.theme+xml"/>
  <Override PartName="/ppt/theme/theme27.xml" ContentType="application/vnd.openxmlformats-officedocument.theme+xml"/>
  <Override PartName="/ppt/theme/theme26.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48.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4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13.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41.xml" ContentType="application/vnd.openxmlformats-officedocument.theme+xml"/>
  <Override PartName="/ppt/theme/theme39.xml" ContentType="application/vnd.openxmlformats-officedocument.theme+xml"/>
  <Override PartName="/ppt/theme/theme53.xml" ContentType="application/vnd.openxmlformats-officedocument.theme+xml"/>
  <Override PartName="/ppt/theme/theme42.xml" ContentType="application/vnd.openxmlformats-officedocument.theme+xml"/>
  <Override PartName="/ppt/theme/theme54.xml" ContentType="application/vnd.openxmlformats-officedocument.theme+xml"/>
  <Override PartName="/ppt/theme/theme43.xml" ContentType="application/vnd.openxmlformats-officedocument.theme+xml"/>
  <Override PartName="/ppt/theme/theme55.xml" ContentType="application/vnd.openxmlformats-officedocument.theme+xml"/>
  <Override PartName="/ppt/theme/theme44.xml" ContentType="application/vnd.openxmlformats-officedocument.theme+xml"/>
  <Override PartName="/ppt/theme/theme56.xml" ContentType="application/vnd.openxmlformats-officedocument.theme+xml"/>
  <Override PartName="/ppt/theme/theme40.xml" ContentType="application/vnd.openxmlformats-officedocument.theme+xml"/>
  <Override PartName="/ppt/theme/theme38.xml" ContentType="application/vnd.openxmlformats-officedocument.theme+xml"/>
  <Override PartName="/ppt/theme/theme37.xml" ContentType="application/vnd.openxmlformats-officedocument.theme+xml"/>
  <Override PartName="/ppt/theme/theme10.xml" ContentType="application/vnd.openxmlformats-officedocument.theme+xml"/>
  <Override PartName="/ppt/theme/theme47.xml" ContentType="application/vnd.openxmlformats-officedocument.theme+xml"/>
  <Override PartName="/ppt/theme/theme9.xml" ContentType="application/vnd.openxmlformats-officedocument.theme+xml"/>
  <Override PartName="/ppt/theme/theme36.xml" ContentType="application/vnd.openxmlformats-officedocument.theme+xml"/>
  <Override PartName="/ppt/theme/theme8.xml" ContentType="application/vnd.openxmlformats-officedocument.theme+xml"/>
  <Override PartName="/ppt/theme/theme35.xml" ContentType="application/vnd.openxmlformats-officedocument.theme+xml"/>
  <Override PartName="/ppt/theme/theme7.xml" ContentType="application/vnd.openxmlformats-officedocument.theme+xml"/>
  <Override PartName="/ppt/theme/theme34.xml" ContentType="application/vnd.openxmlformats-officedocument.theme+xml"/>
  <Override PartName="/ppt/theme/theme6.xml" ContentType="application/vnd.openxmlformats-officedocument.theme+xml"/>
  <Override PartName="/ppt/theme/theme33.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_rels/presentation.xml.rels" ContentType="application/vnd.openxmlformats-package.relationships+xml"/>
  <Override PartName="/ppt/media/image29.jpeg" ContentType="image/jpeg"/>
  <Override PartName="/ppt/media/image28.jpeg" ContentType="image/jpeg"/>
  <Override PartName="/ppt/media/image18.png" ContentType="image/png"/>
  <Override PartName="/ppt/media/image27.png" ContentType="image/png"/>
  <Override PartName="/ppt/media/image21.jpeg" ContentType="image/jpeg"/>
  <Override PartName="/ppt/media/image24.jpeg" ContentType="image/jpeg"/>
  <Override PartName="/ppt/media/image16.png" ContentType="image/png"/>
  <Override PartName="/ppt/media/image7.png" ContentType="image/png"/>
  <Override PartName="/ppt/media/image13.png" ContentType="image/png"/>
  <Override PartName="/ppt/media/image35.png" ContentType="image/png"/>
  <Override PartName="/ppt/media/image3.png" ContentType="image/png"/>
  <Override PartName="/ppt/media/image12.png" ContentType="image/png"/>
  <Override PartName="/ppt/media/image31.png" ContentType="image/png"/>
  <Override PartName="/ppt/media/image34.png" ContentType="image/png"/>
  <Override PartName="/ppt/media/image2.png" ContentType="image/png"/>
  <Override PartName="/ppt/media/image30.png" ContentType="image/png"/>
  <Override PartName="/ppt/media/image32.jpeg" ContentType="image/jpeg"/>
  <Override PartName="/ppt/media/image8.png" ContentType="image/png"/>
  <Override PartName="/ppt/media/image36.png" ContentType="image/png"/>
  <Override PartName="/ppt/media/image19.jpeg" ContentType="image/jpeg"/>
  <Override PartName="/ppt/media/image17.jpeg" ContentType="image/jpeg"/>
  <Override PartName="/ppt/media/image33.png" ContentType="image/png"/>
  <Override PartName="/ppt/media/image22.jpeg" ContentType="image/jpeg"/>
  <Override PartName="/ppt/media/image37.png" ContentType="image/png"/>
  <Override PartName="/ppt/media/image5.png" ContentType="image/png"/>
  <Override PartName="/ppt/media/image14.png" ContentType="image/png"/>
  <Override PartName="/ppt/media/image4.jpeg" ContentType="image/jpeg"/>
  <Override PartName="/ppt/media/image25.png" ContentType="image/png"/>
  <Override PartName="/ppt/media/image11.png" ContentType="image/png"/>
  <Override PartName="/ppt/media/image9.jpeg" ContentType="image/jpeg"/>
  <Override PartName="/ppt/media/image6.png" ContentType="image/png"/>
  <Override PartName="/ppt/media/image15.png" ContentType="image/png"/>
  <Override PartName="/ppt/media/image20.jpeg" ContentType="image/jpeg"/>
  <Override PartName="/ppt/media/image26.png" ContentType="image/png"/>
  <Override PartName="/ppt/media/image23.jpeg" ContentType="image/jpeg"/>
  <Override PartName="/ppt/media/image1.jpeg" ContentType="image/jpeg"/>
  <Override PartName="/ppt/media/image10.png" ContentType="image/png"/>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28.xml" ContentType="application/vnd.openxmlformats-officedocument.presentationml.slideLayout+xml"/>
  <Override PartName="/ppt/slideLayouts/slideLayout47.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61.xml" ContentType="application/vnd.openxmlformats-officedocument.presentationml.slideLayout+xml"/>
  <Override PartName="/ppt/slideLayouts/slideLayout19.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5.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50.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9.xml" ContentType="application/vnd.openxmlformats-officedocument.presentationml.slideLayout+xml"/>
  <Override PartName="/ppt/slideLayouts/slideLayout52.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17.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58.xml.rels" ContentType="application/vnd.openxmlformats-package.relationships+xml"/>
  <Override PartName="/ppt/slideLayouts/_rels/slideLayout60.xml.rels" ContentType="application/vnd.openxmlformats-package.relationships+xml"/>
  <Override PartName="/ppt/slideLayouts/_rels/slideLayout18.xml.rels" ContentType="application/vnd.openxmlformats-package.relationships+xml"/>
  <Override PartName="/ppt/slideLayouts/_rels/slideLayout57.xml.rels" ContentType="application/vnd.openxmlformats-package.relationships+xml"/>
  <Override PartName="/ppt/slideLayouts/_rels/slideLayout20.xml.rels" ContentType="application/vnd.openxmlformats-package.relationships+xml"/>
  <Override PartName="/ppt/slideLayouts/_rels/slideLayout59.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47.xml.rels" ContentType="application/vnd.openxmlformats-package.relationships+xml"/>
  <Override PartName="/ppt/slideLayouts/_rels/slideLayout10.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46.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11.xml.rels" ContentType="application/vnd.openxmlformats-package.relationships+xml"/>
  <Override PartName="/ppt/slideLayouts/_rels/slideLayout48.xml.rels" ContentType="application/vnd.openxmlformats-package.relationships+xml"/>
  <Override PartName="/ppt/slideLayouts/_rels/slideLayout12.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2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7.xml.rels" ContentType="application/vnd.openxmlformats-package.relationships+xml"/>
  <Override PartName="/ppt/slideLayouts/_rels/slideLayout39.xml.rels" ContentType="application/vnd.openxmlformats-package.relationships+xml"/>
  <Override PartName="/ppt/slideLayouts/_rels/slideLayout50.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51.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52.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4.xml.rels" ContentType="application/vnd.openxmlformats-package.relationships+xml"/>
  <Override PartName="/ppt/slides/_rels/slide26.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8.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5.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9" r:id="rId35"/>
    <p:sldMasterId id="2147483721" r:id="rId36"/>
    <p:sldMasterId id="2147483723" r:id="rId37"/>
    <p:sldMasterId id="2147483725" r:id="rId38"/>
    <p:sldMasterId id="2147483727" r:id="rId39"/>
    <p:sldMasterId id="2147483729" r:id="rId40"/>
    <p:sldMasterId id="2147483731" r:id="rId41"/>
    <p:sldMasterId id="2147483733" r:id="rId42"/>
    <p:sldMasterId id="2147483735" r:id="rId43"/>
    <p:sldMasterId id="2147483737" r:id="rId44"/>
    <p:sldMasterId id="2147483739" r:id="rId45"/>
    <p:sldMasterId id="2147483741" r:id="rId46"/>
    <p:sldMasterId id="2147483743" r:id="rId47"/>
    <p:sldMasterId id="2147483745" r:id="rId48"/>
    <p:sldMasterId id="2147483747" r:id="rId49"/>
    <p:sldMasterId id="2147483749" r:id="rId50"/>
    <p:sldMasterId id="2147483751" r:id="rId51"/>
    <p:sldMasterId id="2147483753" r:id="rId52"/>
    <p:sldMasterId id="2147483755" r:id="rId53"/>
    <p:sldMasterId id="2147483757" r:id="rId54"/>
    <p:sldMasterId id="2147483759" r:id="rId55"/>
    <p:sldMasterId id="2147483761" r:id="rId56"/>
    <p:sldMasterId id="2147483763" r:id="rId57"/>
  </p:sldMasterIdLst>
  <p:sldIdLst>
    <p:sldId id="256" r:id="rId58"/>
    <p:sldId id="257" r:id="rId59"/>
    <p:sldId id="258" r:id="rId60"/>
    <p:sldId id="259" r:id="rId61"/>
    <p:sldId id="260" r:id="rId62"/>
    <p:sldId id="261" r:id="rId63"/>
    <p:sldId id="262" r:id="rId64"/>
    <p:sldId id="263" r:id="rId65"/>
    <p:sldId id="264" r:id="rId66"/>
    <p:sldId id="265" r:id="rId67"/>
    <p:sldId id="266" r:id="rId68"/>
    <p:sldId id="267" r:id="rId69"/>
    <p:sldId id="268" r:id="rId70"/>
    <p:sldId id="269" r:id="rId71"/>
    <p:sldId id="270" r:id="rId72"/>
    <p:sldId id="271" r:id="rId73"/>
    <p:sldId id="272" r:id="rId74"/>
    <p:sldId id="273" r:id="rId75"/>
    <p:sldId id="274" r:id="rId76"/>
    <p:sldId id="275" r:id="rId77"/>
    <p:sldId id="276" r:id="rId78"/>
    <p:sldId id="277" r:id="rId79"/>
    <p:sldId id="278" r:id="rId80"/>
    <p:sldId id="279" r:id="rId81"/>
    <p:sldId id="280" r:id="rId82"/>
    <p:sldId id="281" r:id="rId83"/>
    <p:sldId id="282" r:id="rId84"/>
    <p:sldId id="283" r:id="rId85"/>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slideMaster" Target="slideMasters/slideMaster56.xml"/><Relationship Id="rId58" Type="http://schemas.openxmlformats.org/officeDocument/2006/relationships/slide" Target="slides/slide1.xml"/><Relationship Id="rId59" Type="http://schemas.openxmlformats.org/officeDocument/2006/relationships/slide" Target="slides/slide2.xml"/><Relationship Id="rId60" Type="http://schemas.openxmlformats.org/officeDocument/2006/relationships/slide" Target="slides/slide3.xml"/><Relationship Id="rId61" Type="http://schemas.openxmlformats.org/officeDocument/2006/relationships/slide" Target="slides/slide4.xml"/><Relationship Id="rId62" Type="http://schemas.openxmlformats.org/officeDocument/2006/relationships/slide" Target="slides/slide5.xml"/><Relationship Id="rId63" Type="http://schemas.openxmlformats.org/officeDocument/2006/relationships/slide" Target="slides/slide6.xml"/><Relationship Id="rId64" Type="http://schemas.openxmlformats.org/officeDocument/2006/relationships/slide" Target="slides/slide7.xml"/><Relationship Id="rId65" Type="http://schemas.openxmlformats.org/officeDocument/2006/relationships/slide" Target="slides/slide8.xml"/><Relationship Id="rId66" Type="http://schemas.openxmlformats.org/officeDocument/2006/relationships/slide" Target="slides/slide9.xml"/><Relationship Id="rId67" Type="http://schemas.openxmlformats.org/officeDocument/2006/relationships/slide" Target="slides/slide10.xml"/><Relationship Id="rId68" Type="http://schemas.openxmlformats.org/officeDocument/2006/relationships/slide" Target="slides/slide11.xml"/><Relationship Id="rId69" Type="http://schemas.openxmlformats.org/officeDocument/2006/relationships/slide" Target="slides/slide12.xml"/><Relationship Id="rId70" Type="http://schemas.openxmlformats.org/officeDocument/2006/relationships/slide" Target="slides/slide13.xml"/><Relationship Id="rId71" Type="http://schemas.openxmlformats.org/officeDocument/2006/relationships/slide" Target="slides/slide14.xml"/><Relationship Id="rId72" Type="http://schemas.openxmlformats.org/officeDocument/2006/relationships/slide" Target="slides/slide15.xml"/><Relationship Id="rId73" Type="http://schemas.openxmlformats.org/officeDocument/2006/relationships/slide" Target="slides/slide16.xml"/><Relationship Id="rId74" Type="http://schemas.openxmlformats.org/officeDocument/2006/relationships/slide" Target="slides/slide17.xml"/><Relationship Id="rId75" Type="http://schemas.openxmlformats.org/officeDocument/2006/relationships/slide" Target="slides/slide18.xml"/><Relationship Id="rId76" Type="http://schemas.openxmlformats.org/officeDocument/2006/relationships/slide" Target="slides/slide19.xml"/><Relationship Id="rId77" Type="http://schemas.openxmlformats.org/officeDocument/2006/relationships/slide" Target="slides/slide20.xml"/><Relationship Id="rId78" Type="http://schemas.openxmlformats.org/officeDocument/2006/relationships/slide" Target="slides/slide21.xml"/><Relationship Id="rId79" Type="http://schemas.openxmlformats.org/officeDocument/2006/relationships/slide" Target="slides/slide22.xml"/><Relationship Id="rId80" Type="http://schemas.openxmlformats.org/officeDocument/2006/relationships/slide" Target="slides/slide23.xml"/><Relationship Id="rId81" Type="http://schemas.openxmlformats.org/officeDocument/2006/relationships/slide" Target="slides/slide24.xml"/><Relationship Id="rId82" Type="http://schemas.openxmlformats.org/officeDocument/2006/relationships/slide" Target="slides/slide25.xml"/><Relationship Id="rId83" Type="http://schemas.openxmlformats.org/officeDocument/2006/relationships/slide" Target="slides/slide26.xml"/><Relationship Id="rId84" Type="http://schemas.openxmlformats.org/officeDocument/2006/relationships/slide" Target="slides/slide27.xml"/><Relationship Id="rId85" Type="http://schemas.openxmlformats.org/officeDocument/2006/relationships/slide" Target="slides/slide28.xml"/><Relationship Id="rId8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D0CF2C46-A125-45E0-A018-C868F0A5B95C}"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45E3E9DF-A472-4BB2-AF0D-CE4860400C25}"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39499365-E45F-44BF-86B8-9AF1D02A6EC6}"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
    <p:spTree>
      <p:nvGrpSpPr>
        <p:cNvPr id="1" name=""/>
        <p:cNvGrpSpPr/>
        <p:nvPr/>
      </p:nvGrpSpPr>
      <p:grpSpPr>
        <a:xfrm>
          <a:off x="0" y="0"/>
          <a:ext cx="0" cy="0"/>
          <a:chOff x="0" y="0"/>
          <a:chExt cx="0" cy="0"/>
        </a:xfrm>
      </p:grpSpPr>
      <p:sp>
        <p:nvSpPr>
          <p:cNvPr id="2" name="PlaceHolder 1"/>
          <p:cNvSpPr>
            <a:spLocks noGrp="1"/>
          </p:cNvSpPr>
          <p:nvPr>
            <p:ph type="ftr" idx="35"/>
          </p:nvPr>
        </p:nvSpPr>
        <p:spPr/>
        <p:txBody>
          <a:bodyPr/>
          <a:p>
            <a:r>
              <a:t>Footer</a:t>
            </a:r>
          </a:p>
        </p:txBody>
      </p:sp>
      <p:sp>
        <p:nvSpPr>
          <p:cNvPr id="3" name="PlaceHolder 2"/>
          <p:cNvSpPr>
            <a:spLocks noGrp="1"/>
          </p:cNvSpPr>
          <p:nvPr>
            <p:ph type="sldNum" idx="36"/>
          </p:nvPr>
        </p:nvSpPr>
        <p:spPr/>
        <p:txBody>
          <a:bodyPr/>
          <a:p>
            <a:fld id="{CC8AE93F-9547-49A7-8ED4-5DC9C99E4FCA}" type="slidenum">
              <a:t>&lt;#&gt;</a:t>
            </a:fld>
          </a:p>
        </p:txBody>
      </p:sp>
      <p:sp>
        <p:nvSpPr>
          <p:cNvPr id="4" name="PlaceHolder 3"/>
          <p:cNvSpPr>
            <a:spLocks noGrp="1"/>
          </p:cNvSpPr>
          <p:nvPr>
            <p:ph type="dt" idx="34"/>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
    <p:spTree>
      <p:nvGrpSpPr>
        <p:cNvPr id="1" name=""/>
        <p:cNvGrpSpPr/>
        <p:nvPr/>
      </p:nvGrpSpPr>
      <p:grpSpPr>
        <a:xfrm>
          <a:off x="0" y="0"/>
          <a:ext cx="0" cy="0"/>
          <a:chOff x="0" y="0"/>
          <a:chExt cx="0" cy="0"/>
        </a:xfrm>
      </p:grpSpPr>
      <p:sp>
        <p:nvSpPr>
          <p:cNvPr id="2" name="PlaceHolder 1"/>
          <p:cNvSpPr>
            <a:spLocks noGrp="1"/>
          </p:cNvSpPr>
          <p:nvPr>
            <p:ph type="ftr" idx="38"/>
          </p:nvPr>
        </p:nvSpPr>
        <p:spPr/>
        <p:txBody>
          <a:bodyPr/>
          <a:p>
            <a:r>
              <a:t>Footer</a:t>
            </a:r>
          </a:p>
        </p:txBody>
      </p:sp>
      <p:sp>
        <p:nvSpPr>
          <p:cNvPr id="3" name="PlaceHolder 2"/>
          <p:cNvSpPr>
            <a:spLocks noGrp="1"/>
          </p:cNvSpPr>
          <p:nvPr>
            <p:ph type="sldNum" idx="39"/>
          </p:nvPr>
        </p:nvSpPr>
        <p:spPr/>
        <p:txBody>
          <a:bodyPr/>
          <a:p>
            <a:fld id="{AA38DF0B-0966-42C4-B0C0-00A106111512}" type="slidenum">
              <a:t>&lt;#&gt;</a:t>
            </a:fld>
          </a:p>
        </p:txBody>
      </p:sp>
      <p:sp>
        <p:nvSpPr>
          <p:cNvPr id="4" name="PlaceHolder 3"/>
          <p:cNvSpPr>
            <a:spLocks noGrp="1"/>
          </p:cNvSpPr>
          <p:nvPr>
            <p:ph type="dt" idx="37"/>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spTree>
      <p:nvGrpSpPr>
        <p:cNvPr id="1" name=""/>
        <p:cNvGrpSpPr/>
        <p:nvPr/>
      </p:nvGrpSpPr>
      <p:grpSpPr>
        <a:xfrm>
          <a:off x="0" y="0"/>
          <a:ext cx="0" cy="0"/>
          <a:chOff x="0" y="0"/>
          <a:chExt cx="0" cy="0"/>
        </a:xfrm>
      </p:grpSpPr>
      <p:sp>
        <p:nvSpPr>
          <p:cNvPr id="2" name="PlaceHolder 1"/>
          <p:cNvSpPr>
            <a:spLocks noGrp="1"/>
          </p:cNvSpPr>
          <p:nvPr>
            <p:ph type="ftr" idx="41"/>
          </p:nvPr>
        </p:nvSpPr>
        <p:spPr/>
        <p:txBody>
          <a:bodyPr/>
          <a:p>
            <a:r>
              <a:t>Footer</a:t>
            </a:r>
          </a:p>
        </p:txBody>
      </p:sp>
      <p:sp>
        <p:nvSpPr>
          <p:cNvPr id="3" name="PlaceHolder 2"/>
          <p:cNvSpPr>
            <a:spLocks noGrp="1"/>
          </p:cNvSpPr>
          <p:nvPr>
            <p:ph type="sldNum" idx="42"/>
          </p:nvPr>
        </p:nvSpPr>
        <p:spPr/>
        <p:txBody>
          <a:bodyPr/>
          <a:p>
            <a:fld id="{029D6207-3DDF-4EEA-8301-6DEC84D8F876}" type="slidenum">
              <a:t>&lt;#&gt;</a:t>
            </a:fld>
          </a:p>
        </p:txBody>
      </p:sp>
      <p:sp>
        <p:nvSpPr>
          <p:cNvPr id="4" name="PlaceHolder 3"/>
          <p:cNvSpPr>
            <a:spLocks noGrp="1"/>
          </p:cNvSpPr>
          <p:nvPr>
            <p:ph type="dt" idx="40"/>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1_Title Slide">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104" name="PlaceHolder 2"/>
          <p:cNvSpPr>
            <a:spLocks noGrp="1"/>
          </p:cNvSpPr>
          <p:nvPr>
            <p:ph type="subTitle"/>
          </p:nvPr>
        </p:nvSpPr>
        <p:spPr>
          <a:xfrm>
            <a:off x="11016360" y="-127440"/>
            <a:ext cx="897120" cy="182340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
        <p:nvSpPr>
          <p:cNvPr id="4" name="PlaceHolder 3"/>
          <p:cNvSpPr>
            <a:spLocks noGrp="1"/>
          </p:cNvSpPr>
          <p:nvPr>
            <p:ph type="ftr" idx="44"/>
          </p:nvPr>
        </p:nvSpPr>
        <p:spPr/>
        <p:txBody>
          <a:bodyPr/>
          <a:p>
            <a:r>
              <a:t>Footer</a:t>
            </a:r>
          </a:p>
        </p:txBody>
      </p:sp>
      <p:sp>
        <p:nvSpPr>
          <p:cNvPr id="5" name="PlaceHolder 4"/>
          <p:cNvSpPr>
            <a:spLocks noGrp="1"/>
          </p:cNvSpPr>
          <p:nvPr>
            <p:ph type="sldNum" idx="45"/>
          </p:nvPr>
        </p:nvSpPr>
        <p:spPr/>
        <p:txBody>
          <a:bodyPr/>
          <a:p>
            <a:fld id="{70CA2BCB-C853-4B01-8934-375BAE9453BC}" type="slidenum">
              <a:t>&lt;#&gt;</a:t>
            </a:fld>
          </a:p>
        </p:txBody>
      </p:sp>
      <p:sp>
        <p:nvSpPr>
          <p:cNvPr id="6" name="PlaceHolder 5"/>
          <p:cNvSpPr>
            <a:spLocks noGrp="1"/>
          </p:cNvSpPr>
          <p:nvPr>
            <p:ph type="dt" idx="43"/>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Only">
    <p:spTree>
      <p:nvGrpSpPr>
        <p:cNvPr id="1" name=""/>
        <p:cNvGrpSpPr/>
        <p:nvPr/>
      </p:nvGrpSpPr>
      <p:grpSpPr>
        <a:xfrm>
          <a:off x="0" y="0"/>
          <a:ext cx="0" cy="0"/>
          <a:chOff x="0" y="0"/>
          <a:chExt cx="0" cy="0"/>
        </a:xfrm>
      </p:grpSpPr>
      <p:sp>
        <p:nvSpPr>
          <p:cNvPr id="2" name="PlaceHolder 1"/>
          <p:cNvSpPr>
            <a:spLocks noGrp="1"/>
          </p:cNvSpPr>
          <p:nvPr>
            <p:ph type="ftr" idx="47"/>
          </p:nvPr>
        </p:nvSpPr>
        <p:spPr/>
        <p:txBody>
          <a:bodyPr/>
          <a:p>
            <a:r>
              <a:t>Footer</a:t>
            </a:r>
          </a:p>
        </p:txBody>
      </p:sp>
      <p:sp>
        <p:nvSpPr>
          <p:cNvPr id="3" name="PlaceHolder 2"/>
          <p:cNvSpPr>
            <a:spLocks noGrp="1"/>
          </p:cNvSpPr>
          <p:nvPr>
            <p:ph type="sldNum" idx="48"/>
          </p:nvPr>
        </p:nvSpPr>
        <p:spPr/>
        <p:txBody>
          <a:bodyPr/>
          <a:p>
            <a:fld id="{D4B1F093-DAC1-4D68-BF2B-518493B54755}" type="slidenum">
              <a:t>&lt;#&gt;</a:t>
            </a:fld>
          </a:p>
        </p:txBody>
      </p:sp>
      <p:sp>
        <p:nvSpPr>
          <p:cNvPr id="4" name="PlaceHolder 3"/>
          <p:cNvSpPr>
            <a:spLocks noGrp="1"/>
          </p:cNvSpPr>
          <p:nvPr>
            <p:ph type="dt" idx="4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spTree>
      <p:nvGrpSpPr>
        <p:cNvPr id="1" name=""/>
        <p:cNvGrpSpPr/>
        <p:nvPr/>
      </p:nvGrpSpPr>
      <p:grpSpPr>
        <a:xfrm>
          <a:off x="0" y="0"/>
          <a:ext cx="0" cy="0"/>
          <a:chOff x="0" y="0"/>
          <a:chExt cx="0" cy="0"/>
        </a:xfrm>
      </p:grpSpPr>
      <p:sp>
        <p:nvSpPr>
          <p:cNvPr id="2" name="PlaceHolder 1"/>
          <p:cNvSpPr>
            <a:spLocks noGrp="1"/>
          </p:cNvSpPr>
          <p:nvPr>
            <p:ph type="ftr" idx="50"/>
          </p:nvPr>
        </p:nvSpPr>
        <p:spPr/>
        <p:txBody>
          <a:bodyPr/>
          <a:p>
            <a:r>
              <a:t>Footer</a:t>
            </a:r>
          </a:p>
        </p:txBody>
      </p:sp>
      <p:sp>
        <p:nvSpPr>
          <p:cNvPr id="3" name="PlaceHolder 2"/>
          <p:cNvSpPr>
            <a:spLocks noGrp="1"/>
          </p:cNvSpPr>
          <p:nvPr>
            <p:ph type="sldNum" idx="51"/>
          </p:nvPr>
        </p:nvSpPr>
        <p:spPr/>
        <p:txBody>
          <a:bodyPr/>
          <a:p>
            <a:fld id="{9455E23B-22EE-40F3-BEF2-FF13EE1A13CA}" type="slidenum">
              <a:t>&lt;#&gt;</a:t>
            </a:fld>
          </a:p>
        </p:txBody>
      </p:sp>
      <p:sp>
        <p:nvSpPr>
          <p:cNvPr id="4" name="PlaceHolder 3"/>
          <p:cNvSpPr>
            <a:spLocks noGrp="1"/>
          </p:cNvSpPr>
          <p:nvPr>
            <p:ph type="dt" idx="49"/>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spTree>
      <p:nvGrpSpPr>
        <p:cNvPr id="1" name=""/>
        <p:cNvGrpSpPr/>
        <p:nvPr/>
      </p:nvGrpSpPr>
      <p:grpSpPr>
        <a:xfrm>
          <a:off x="0" y="0"/>
          <a:ext cx="0" cy="0"/>
          <a:chOff x="0" y="0"/>
          <a:chExt cx="0" cy="0"/>
        </a:xfrm>
      </p:grpSpPr>
      <p:sp>
        <p:nvSpPr>
          <p:cNvPr id="2" name="PlaceHolder 1"/>
          <p:cNvSpPr>
            <a:spLocks noGrp="1"/>
          </p:cNvSpPr>
          <p:nvPr>
            <p:ph type="ftr" idx="53"/>
          </p:nvPr>
        </p:nvSpPr>
        <p:spPr/>
        <p:txBody>
          <a:bodyPr/>
          <a:p>
            <a:r>
              <a:t>Footer</a:t>
            </a:r>
          </a:p>
        </p:txBody>
      </p:sp>
      <p:sp>
        <p:nvSpPr>
          <p:cNvPr id="3" name="PlaceHolder 2"/>
          <p:cNvSpPr>
            <a:spLocks noGrp="1"/>
          </p:cNvSpPr>
          <p:nvPr>
            <p:ph type="sldNum" idx="54"/>
          </p:nvPr>
        </p:nvSpPr>
        <p:spPr/>
        <p:txBody>
          <a:bodyPr/>
          <a:p>
            <a:fld id="{D7634BBA-457C-4D98-981D-3B3F7502B561}" type="slidenum">
              <a:t>&lt;#&gt;</a:t>
            </a:fld>
          </a:p>
        </p:txBody>
      </p:sp>
      <p:sp>
        <p:nvSpPr>
          <p:cNvPr id="4" name="PlaceHolder 3"/>
          <p:cNvSpPr>
            <a:spLocks noGrp="1"/>
          </p:cNvSpPr>
          <p:nvPr>
            <p:ph type="dt" idx="52"/>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and Content">
    <p:spTree>
      <p:nvGrpSpPr>
        <p:cNvPr id="1" name=""/>
        <p:cNvGrpSpPr/>
        <p:nvPr/>
      </p:nvGrpSpPr>
      <p:grpSpPr>
        <a:xfrm>
          <a:off x="0" y="0"/>
          <a:ext cx="0" cy="0"/>
          <a:chOff x="0" y="0"/>
          <a:chExt cx="0" cy="0"/>
        </a:xfrm>
      </p:grpSpPr>
      <p:sp>
        <p:nvSpPr>
          <p:cNvPr id="2" name="PlaceHolder 1"/>
          <p:cNvSpPr>
            <a:spLocks noGrp="1"/>
          </p:cNvSpPr>
          <p:nvPr>
            <p:ph type="ftr" idx="56"/>
          </p:nvPr>
        </p:nvSpPr>
        <p:spPr/>
        <p:txBody>
          <a:bodyPr/>
          <a:p>
            <a:r>
              <a:t>Footer</a:t>
            </a:r>
          </a:p>
        </p:txBody>
      </p:sp>
      <p:sp>
        <p:nvSpPr>
          <p:cNvPr id="3" name="PlaceHolder 2"/>
          <p:cNvSpPr>
            <a:spLocks noGrp="1"/>
          </p:cNvSpPr>
          <p:nvPr>
            <p:ph type="sldNum" idx="57"/>
          </p:nvPr>
        </p:nvSpPr>
        <p:spPr/>
        <p:txBody>
          <a:bodyPr/>
          <a:p>
            <a:fld id="{B101F463-1D22-4F51-8182-093F4F398D33}" type="slidenum">
              <a:t>&lt;#&gt;</a:t>
            </a:fld>
          </a:p>
        </p:txBody>
      </p:sp>
      <p:sp>
        <p:nvSpPr>
          <p:cNvPr id="4" name="PlaceHolder 3"/>
          <p:cNvSpPr>
            <a:spLocks noGrp="1"/>
          </p:cNvSpPr>
          <p:nvPr>
            <p:ph type="dt" idx="55"/>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Blank">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4F319CA7-8252-4555-B4B9-BFD382826FAE}"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
        <p:nvSpPr>
          <p:cNvPr id="2" name="PlaceHolder 1"/>
          <p:cNvSpPr>
            <a:spLocks noGrp="1"/>
          </p:cNvSpPr>
          <p:nvPr>
            <p:ph type="ftr" idx="59"/>
          </p:nvPr>
        </p:nvSpPr>
        <p:spPr/>
        <p:txBody>
          <a:bodyPr/>
          <a:p>
            <a:r>
              <a:t>Footer</a:t>
            </a:r>
          </a:p>
        </p:txBody>
      </p:sp>
      <p:sp>
        <p:nvSpPr>
          <p:cNvPr id="3" name="PlaceHolder 2"/>
          <p:cNvSpPr>
            <a:spLocks noGrp="1"/>
          </p:cNvSpPr>
          <p:nvPr>
            <p:ph type="sldNum" idx="60"/>
          </p:nvPr>
        </p:nvSpPr>
        <p:spPr/>
        <p:txBody>
          <a:bodyPr/>
          <a:p>
            <a:fld id="{216B129F-ADB3-46A3-B9DF-DD763F99F62B}" type="slidenum">
              <a:t>&lt;#&gt;</a:t>
            </a:fld>
          </a:p>
        </p:txBody>
      </p:sp>
      <p:sp>
        <p:nvSpPr>
          <p:cNvPr id="4" name="PlaceHolder 3"/>
          <p:cNvSpPr>
            <a:spLocks noGrp="1"/>
          </p:cNvSpPr>
          <p:nvPr>
            <p:ph type="dt" idx="58"/>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
    <p:spTree>
      <p:nvGrpSpPr>
        <p:cNvPr id="1" name=""/>
        <p:cNvGrpSpPr/>
        <p:nvPr/>
      </p:nvGrpSpPr>
      <p:grpSpPr>
        <a:xfrm>
          <a:off x="0" y="0"/>
          <a:ext cx="0" cy="0"/>
          <a:chOff x="0" y="0"/>
          <a:chExt cx="0" cy="0"/>
        </a:xfrm>
      </p:grpSpPr>
      <p:sp>
        <p:nvSpPr>
          <p:cNvPr id="2" name="PlaceHolder 1"/>
          <p:cNvSpPr>
            <a:spLocks noGrp="1"/>
          </p:cNvSpPr>
          <p:nvPr>
            <p:ph type="ftr" idx="62"/>
          </p:nvPr>
        </p:nvSpPr>
        <p:spPr/>
        <p:txBody>
          <a:bodyPr/>
          <a:p>
            <a:r>
              <a:t>Footer</a:t>
            </a:r>
          </a:p>
        </p:txBody>
      </p:sp>
      <p:sp>
        <p:nvSpPr>
          <p:cNvPr id="3" name="PlaceHolder 2"/>
          <p:cNvSpPr>
            <a:spLocks noGrp="1"/>
          </p:cNvSpPr>
          <p:nvPr>
            <p:ph type="sldNum" idx="63"/>
          </p:nvPr>
        </p:nvSpPr>
        <p:spPr/>
        <p:txBody>
          <a:bodyPr/>
          <a:p>
            <a:fld id="{58464F32-6783-44CD-86E7-760E0C848360}" type="slidenum">
              <a:t>&lt;#&gt;</a:t>
            </a:fld>
          </a:p>
        </p:txBody>
      </p:sp>
      <p:sp>
        <p:nvSpPr>
          <p:cNvPr id="4" name="PlaceHolder 3"/>
          <p:cNvSpPr>
            <a:spLocks noGrp="1"/>
          </p:cNvSpPr>
          <p:nvPr>
            <p:ph type="dt" idx="61"/>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
    <p:spTree>
      <p:nvGrpSpPr>
        <p:cNvPr id="1" name=""/>
        <p:cNvGrpSpPr/>
        <p:nvPr/>
      </p:nvGrpSpPr>
      <p:grpSpPr>
        <a:xfrm>
          <a:off x="0" y="0"/>
          <a:ext cx="0" cy="0"/>
          <a:chOff x="0" y="0"/>
          <a:chExt cx="0" cy="0"/>
        </a:xfrm>
      </p:grpSpPr>
      <p:sp>
        <p:nvSpPr>
          <p:cNvPr id="2" name="PlaceHolder 1"/>
          <p:cNvSpPr>
            <a:spLocks noGrp="1"/>
          </p:cNvSpPr>
          <p:nvPr>
            <p:ph type="ftr" idx="65"/>
          </p:nvPr>
        </p:nvSpPr>
        <p:spPr/>
        <p:txBody>
          <a:bodyPr/>
          <a:p>
            <a:r>
              <a:t>Footer</a:t>
            </a:r>
          </a:p>
        </p:txBody>
      </p:sp>
      <p:sp>
        <p:nvSpPr>
          <p:cNvPr id="3" name="PlaceHolder 2"/>
          <p:cNvSpPr>
            <a:spLocks noGrp="1"/>
          </p:cNvSpPr>
          <p:nvPr>
            <p:ph type="sldNum" idx="66"/>
          </p:nvPr>
        </p:nvSpPr>
        <p:spPr/>
        <p:txBody>
          <a:bodyPr/>
          <a:p>
            <a:fld id="{8AB5D751-B7C3-46E0-8AAA-DFD861C944C3}" type="slidenum">
              <a:t>&lt;#&gt;</a:t>
            </a:fld>
          </a:p>
        </p:txBody>
      </p:sp>
      <p:sp>
        <p:nvSpPr>
          <p:cNvPr id="4" name="PlaceHolder 3"/>
          <p:cNvSpPr>
            <a:spLocks noGrp="1"/>
          </p:cNvSpPr>
          <p:nvPr>
            <p:ph type="dt" idx="6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spTree>
      <p:nvGrpSpPr>
        <p:cNvPr id="1" name=""/>
        <p:cNvGrpSpPr/>
        <p:nvPr/>
      </p:nvGrpSpPr>
      <p:grpSpPr>
        <a:xfrm>
          <a:off x="0" y="0"/>
          <a:ext cx="0" cy="0"/>
          <a:chOff x="0" y="0"/>
          <a:chExt cx="0" cy="0"/>
        </a:xfrm>
      </p:grpSpPr>
      <p:sp>
        <p:nvSpPr>
          <p:cNvPr id="2" name="PlaceHolder 1"/>
          <p:cNvSpPr>
            <a:spLocks noGrp="1"/>
          </p:cNvSpPr>
          <p:nvPr>
            <p:ph type="ftr" idx="68"/>
          </p:nvPr>
        </p:nvSpPr>
        <p:spPr/>
        <p:txBody>
          <a:bodyPr/>
          <a:p>
            <a:r>
              <a:t>Footer</a:t>
            </a:r>
          </a:p>
        </p:txBody>
      </p:sp>
      <p:sp>
        <p:nvSpPr>
          <p:cNvPr id="3" name="PlaceHolder 2"/>
          <p:cNvSpPr>
            <a:spLocks noGrp="1"/>
          </p:cNvSpPr>
          <p:nvPr>
            <p:ph type="sldNum" idx="69"/>
          </p:nvPr>
        </p:nvSpPr>
        <p:spPr/>
        <p:txBody>
          <a:bodyPr/>
          <a:p>
            <a:fld id="{3A004656-EED8-43A8-AB6B-328573E8A476}" type="slidenum">
              <a:t>&lt;#&gt;</a:t>
            </a:fld>
          </a:p>
        </p:txBody>
      </p:sp>
      <p:sp>
        <p:nvSpPr>
          <p:cNvPr id="4" name="PlaceHolder 3"/>
          <p:cNvSpPr>
            <a:spLocks noGrp="1"/>
          </p:cNvSpPr>
          <p:nvPr>
            <p:ph type="dt" idx="67"/>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Only">
    <p:spTree>
      <p:nvGrpSpPr>
        <p:cNvPr id="1" name=""/>
        <p:cNvGrpSpPr/>
        <p:nvPr/>
      </p:nvGrpSpPr>
      <p:grpSpPr>
        <a:xfrm>
          <a:off x="0" y="0"/>
          <a:ext cx="0" cy="0"/>
          <a:chOff x="0" y="0"/>
          <a:chExt cx="0" cy="0"/>
        </a:xfrm>
      </p:grpSpPr>
      <p:sp>
        <p:nvSpPr>
          <p:cNvPr id="2" name="PlaceHolder 1"/>
          <p:cNvSpPr>
            <a:spLocks noGrp="1"/>
          </p:cNvSpPr>
          <p:nvPr>
            <p:ph type="ftr" idx="71"/>
          </p:nvPr>
        </p:nvSpPr>
        <p:spPr/>
        <p:txBody>
          <a:bodyPr/>
          <a:p>
            <a:r>
              <a:t>Footer</a:t>
            </a:r>
          </a:p>
        </p:txBody>
      </p:sp>
      <p:sp>
        <p:nvSpPr>
          <p:cNvPr id="3" name="PlaceHolder 2"/>
          <p:cNvSpPr>
            <a:spLocks noGrp="1"/>
          </p:cNvSpPr>
          <p:nvPr>
            <p:ph type="sldNum" idx="72"/>
          </p:nvPr>
        </p:nvSpPr>
        <p:spPr/>
        <p:txBody>
          <a:bodyPr/>
          <a:p>
            <a:fld id="{0BC7AE29-393F-4FE5-9235-5C17CE6E488B}" type="slidenum">
              <a:t>&lt;#&gt;</a:t>
            </a:fld>
          </a:p>
        </p:txBody>
      </p:sp>
      <p:sp>
        <p:nvSpPr>
          <p:cNvPr id="4" name="PlaceHolder 3"/>
          <p:cNvSpPr>
            <a:spLocks noGrp="1"/>
          </p:cNvSpPr>
          <p:nvPr>
            <p:ph type="dt" idx="70"/>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
    <p:spTree>
      <p:nvGrpSpPr>
        <p:cNvPr id="1" name=""/>
        <p:cNvGrpSpPr/>
        <p:nvPr/>
      </p:nvGrpSpPr>
      <p:grpSpPr>
        <a:xfrm>
          <a:off x="0" y="0"/>
          <a:ext cx="0" cy="0"/>
          <a:chOff x="0" y="0"/>
          <a:chExt cx="0" cy="0"/>
        </a:xfrm>
      </p:grpSpPr>
      <p:sp>
        <p:nvSpPr>
          <p:cNvPr id="2" name="PlaceHolder 1"/>
          <p:cNvSpPr>
            <a:spLocks noGrp="1"/>
          </p:cNvSpPr>
          <p:nvPr>
            <p:ph type="ftr" idx="74"/>
          </p:nvPr>
        </p:nvSpPr>
        <p:spPr/>
        <p:txBody>
          <a:bodyPr/>
          <a:p>
            <a:r>
              <a:t>Footer</a:t>
            </a:r>
          </a:p>
        </p:txBody>
      </p:sp>
      <p:sp>
        <p:nvSpPr>
          <p:cNvPr id="3" name="PlaceHolder 2"/>
          <p:cNvSpPr>
            <a:spLocks noGrp="1"/>
          </p:cNvSpPr>
          <p:nvPr>
            <p:ph type="sldNum" idx="75"/>
          </p:nvPr>
        </p:nvSpPr>
        <p:spPr/>
        <p:txBody>
          <a:bodyPr/>
          <a:p>
            <a:fld id="{A0877716-8D66-4891-8876-163CBA8D9E4A}" type="slidenum">
              <a:t>&lt;#&gt;</a:t>
            </a:fld>
          </a:p>
        </p:txBody>
      </p:sp>
      <p:sp>
        <p:nvSpPr>
          <p:cNvPr id="4" name="PlaceHolder 3"/>
          <p:cNvSpPr>
            <a:spLocks noGrp="1"/>
          </p:cNvSpPr>
          <p:nvPr>
            <p:ph type="dt" idx="73"/>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1">
    <p:spTree>
      <p:nvGrpSpPr>
        <p:cNvPr id="1" name=""/>
        <p:cNvGrpSpPr/>
        <p:nvPr/>
      </p:nvGrpSpPr>
      <p:grpSpPr>
        <a:xfrm>
          <a:off x="0" y="0"/>
          <a:ext cx="0" cy="0"/>
          <a:chOff x="0" y="0"/>
          <a:chExt cx="0" cy="0"/>
        </a:xfrm>
      </p:grpSpPr>
      <p:sp>
        <p:nvSpPr>
          <p:cNvPr id="2" name="PlaceHolder 1"/>
          <p:cNvSpPr>
            <a:spLocks noGrp="1"/>
          </p:cNvSpPr>
          <p:nvPr>
            <p:ph type="ftr" idx="77"/>
          </p:nvPr>
        </p:nvSpPr>
        <p:spPr/>
        <p:txBody>
          <a:bodyPr/>
          <a:p>
            <a:r>
              <a:t>Footer</a:t>
            </a:r>
          </a:p>
        </p:txBody>
      </p:sp>
      <p:sp>
        <p:nvSpPr>
          <p:cNvPr id="3" name="PlaceHolder 2"/>
          <p:cNvSpPr>
            <a:spLocks noGrp="1"/>
          </p:cNvSpPr>
          <p:nvPr>
            <p:ph type="sldNum" idx="78"/>
          </p:nvPr>
        </p:nvSpPr>
        <p:spPr/>
        <p:txBody>
          <a:bodyPr/>
          <a:p>
            <a:fld id="{3C808C82-5BA9-41FA-8C1D-EC98061A27A5}" type="slidenum">
              <a:t>&lt;#&gt;</a:t>
            </a:fld>
          </a:p>
        </p:txBody>
      </p:sp>
      <p:sp>
        <p:nvSpPr>
          <p:cNvPr id="4" name="PlaceHolder 3"/>
          <p:cNvSpPr>
            <a:spLocks noGrp="1"/>
          </p:cNvSpPr>
          <p:nvPr>
            <p:ph type="dt" idx="76"/>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2">
    <p:spTree>
      <p:nvGrpSpPr>
        <p:cNvPr id="1" name=""/>
        <p:cNvGrpSpPr/>
        <p:nvPr/>
      </p:nvGrpSpPr>
      <p:grpSpPr>
        <a:xfrm>
          <a:off x="0" y="0"/>
          <a:ext cx="0" cy="0"/>
          <a:chOff x="0" y="0"/>
          <a:chExt cx="0" cy="0"/>
        </a:xfrm>
      </p:grpSpPr>
      <p:sp>
        <p:nvSpPr>
          <p:cNvPr id="2" name="PlaceHolder 1"/>
          <p:cNvSpPr>
            <a:spLocks noGrp="1"/>
          </p:cNvSpPr>
          <p:nvPr>
            <p:ph type="ftr" idx="80"/>
          </p:nvPr>
        </p:nvSpPr>
        <p:spPr/>
        <p:txBody>
          <a:bodyPr/>
          <a:p>
            <a:r>
              <a:t>Footer</a:t>
            </a:r>
          </a:p>
        </p:txBody>
      </p:sp>
      <p:sp>
        <p:nvSpPr>
          <p:cNvPr id="3" name="PlaceHolder 2"/>
          <p:cNvSpPr>
            <a:spLocks noGrp="1"/>
          </p:cNvSpPr>
          <p:nvPr>
            <p:ph type="sldNum" idx="81"/>
          </p:nvPr>
        </p:nvSpPr>
        <p:spPr/>
        <p:txBody>
          <a:bodyPr/>
          <a:p>
            <a:fld id="{58266820-CC59-4CB2-AB47-27A63DFD59A3}" type="slidenum">
              <a:t>&lt;#&gt;</a:t>
            </a:fld>
          </a:p>
        </p:txBody>
      </p:sp>
      <p:sp>
        <p:nvSpPr>
          <p:cNvPr id="4" name="PlaceHolder 3"/>
          <p:cNvSpPr>
            <a:spLocks noGrp="1"/>
          </p:cNvSpPr>
          <p:nvPr>
            <p:ph type="dt" idx="79"/>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and Content">
    <p:spTree>
      <p:nvGrpSpPr>
        <p:cNvPr id="1" name=""/>
        <p:cNvGrpSpPr/>
        <p:nvPr/>
      </p:nvGrpSpPr>
      <p:grpSpPr>
        <a:xfrm>
          <a:off x="0" y="0"/>
          <a:ext cx="0" cy="0"/>
          <a:chOff x="0" y="0"/>
          <a:chExt cx="0" cy="0"/>
        </a:xfrm>
      </p:grpSpPr>
      <p:sp>
        <p:nvSpPr>
          <p:cNvPr id="2" name="PlaceHolder 1"/>
          <p:cNvSpPr>
            <a:spLocks noGrp="1"/>
          </p:cNvSpPr>
          <p:nvPr>
            <p:ph type="ftr" idx="83"/>
          </p:nvPr>
        </p:nvSpPr>
        <p:spPr/>
        <p:txBody>
          <a:bodyPr/>
          <a:p>
            <a:r>
              <a:t>Footer</a:t>
            </a:r>
          </a:p>
        </p:txBody>
      </p:sp>
      <p:sp>
        <p:nvSpPr>
          <p:cNvPr id="3" name="PlaceHolder 2"/>
          <p:cNvSpPr>
            <a:spLocks noGrp="1"/>
          </p:cNvSpPr>
          <p:nvPr>
            <p:ph type="sldNum" idx="84"/>
          </p:nvPr>
        </p:nvSpPr>
        <p:spPr/>
        <p:txBody>
          <a:bodyPr/>
          <a:p>
            <a:fld id="{B97514BF-2ECF-4BFE-9ABC-C14FD6DD5C95}" type="slidenum">
              <a:t>&lt;#&gt;</a:t>
            </a:fld>
          </a:p>
        </p:txBody>
      </p:sp>
      <p:sp>
        <p:nvSpPr>
          <p:cNvPr id="4" name="PlaceHolder 3"/>
          <p:cNvSpPr>
            <a:spLocks noGrp="1"/>
          </p:cNvSpPr>
          <p:nvPr>
            <p:ph type="dt" idx="82"/>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Title and Content">
    <p:spTree>
      <p:nvGrpSpPr>
        <p:cNvPr id="1" name=""/>
        <p:cNvGrpSpPr/>
        <p:nvPr/>
      </p:nvGrpSpPr>
      <p:grpSpPr>
        <a:xfrm>
          <a:off x="0" y="0"/>
          <a:ext cx="0" cy="0"/>
          <a:chOff x="0" y="0"/>
          <a:chExt cx="0" cy="0"/>
        </a:xfrm>
      </p:grpSpPr>
      <p:sp>
        <p:nvSpPr>
          <p:cNvPr id="2" name="PlaceHolder 1"/>
          <p:cNvSpPr>
            <a:spLocks noGrp="1"/>
          </p:cNvSpPr>
          <p:nvPr>
            <p:ph type="ftr" idx="86"/>
          </p:nvPr>
        </p:nvSpPr>
        <p:spPr/>
        <p:txBody>
          <a:bodyPr/>
          <a:p>
            <a:r>
              <a:t>Footer</a:t>
            </a:r>
          </a:p>
        </p:txBody>
      </p:sp>
      <p:sp>
        <p:nvSpPr>
          <p:cNvPr id="3" name="PlaceHolder 2"/>
          <p:cNvSpPr>
            <a:spLocks noGrp="1"/>
          </p:cNvSpPr>
          <p:nvPr>
            <p:ph type="sldNum" idx="87"/>
          </p:nvPr>
        </p:nvSpPr>
        <p:spPr/>
        <p:txBody>
          <a:bodyPr/>
          <a:p>
            <a:fld id="{D307F08F-C423-4F1C-9B8A-E41797DB7F4A}" type="slidenum">
              <a:t>&lt;#&gt;</a:t>
            </a:fld>
          </a:p>
        </p:txBody>
      </p:sp>
      <p:sp>
        <p:nvSpPr>
          <p:cNvPr id="4" name="PlaceHolder 3"/>
          <p:cNvSpPr>
            <a:spLocks noGrp="1"/>
          </p:cNvSpPr>
          <p:nvPr>
            <p:ph type="dt" idx="85"/>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9F493807-6E6A-4B56-B70F-B86EA63ABD17}"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Title Only">
    <p:spTree>
      <p:nvGrpSpPr>
        <p:cNvPr id="1" name=""/>
        <p:cNvGrpSpPr/>
        <p:nvPr/>
      </p:nvGrpSpPr>
      <p:grpSpPr>
        <a:xfrm>
          <a:off x="0" y="0"/>
          <a:ext cx="0" cy="0"/>
          <a:chOff x="0" y="0"/>
          <a:chExt cx="0" cy="0"/>
        </a:xfrm>
      </p:grpSpPr>
      <p:sp>
        <p:nvSpPr>
          <p:cNvPr id="2" name="PlaceHolder 1"/>
          <p:cNvSpPr>
            <a:spLocks noGrp="1"/>
          </p:cNvSpPr>
          <p:nvPr>
            <p:ph type="ftr" idx="89"/>
          </p:nvPr>
        </p:nvSpPr>
        <p:spPr/>
        <p:txBody>
          <a:bodyPr/>
          <a:p>
            <a:r>
              <a:t>Footer</a:t>
            </a:r>
          </a:p>
        </p:txBody>
      </p:sp>
      <p:sp>
        <p:nvSpPr>
          <p:cNvPr id="3" name="PlaceHolder 2"/>
          <p:cNvSpPr>
            <a:spLocks noGrp="1"/>
          </p:cNvSpPr>
          <p:nvPr>
            <p:ph type="sldNum" idx="90"/>
          </p:nvPr>
        </p:nvSpPr>
        <p:spPr/>
        <p:txBody>
          <a:bodyPr/>
          <a:p>
            <a:fld id="{88814153-9DB6-4395-8D32-1EB60393746A}" type="slidenum">
              <a:t>&lt;#&gt;</a:t>
            </a:fld>
          </a:p>
        </p:txBody>
      </p:sp>
      <p:sp>
        <p:nvSpPr>
          <p:cNvPr id="4" name="PlaceHolder 3"/>
          <p:cNvSpPr>
            <a:spLocks noGrp="1"/>
          </p:cNvSpPr>
          <p:nvPr>
            <p:ph type="dt" idx="88"/>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Blank">
    <p:spTree>
      <p:nvGrpSpPr>
        <p:cNvPr id="1" name=""/>
        <p:cNvGrpSpPr/>
        <p:nvPr/>
      </p:nvGrpSpPr>
      <p:grpSpPr>
        <a:xfrm>
          <a:off x="0" y="0"/>
          <a:ext cx="0" cy="0"/>
          <a:chOff x="0" y="0"/>
          <a:chExt cx="0" cy="0"/>
        </a:xfrm>
      </p:grpSpPr>
      <p:sp>
        <p:nvSpPr>
          <p:cNvPr id="2" name="PlaceHolder 1"/>
          <p:cNvSpPr>
            <a:spLocks noGrp="1"/>
          </p:cNvSpPr>
          <p:nvPr>
            <p:ph type="ftr" idx="92"/>
          </p:nvPr>
        </p:nvSpPr>
        <p:spPr/>
        <p:txBody>
          <a:bodyPr/>
          <a:p>
            <a:r>
              <a:t>Footer</a:t>
            </a:r>
          </a:p>
        </p:txBody>
      </p:sp>
      <p:sp>
        <p:nvSpPr>
          <p:cNvPr id="3" name="PlaceHolder 2"/>
          <p:cNvSpPr>
            <a:spLocks noGrp="1"/>
          </p:cNvSpPr>
          <p:nvPr>
            <p:ph type="sldNum" idx="93"/>
          </p:nvPr>
        </p:nvSpPr>
        <p:spPr/>
        <p:txBody>
          <a:bodyPr/>
          <a:p>
            <a:fld id="{F6CEAAAD-E343-4B90-A6F3-11643906C6D2}" type="slidenum">
              <a:t>&lt;#&gt;</a:t>
            </a:fld>
          </a:p>
        </p:txBody>
      </p:sp>
      <p:sp>
        <p:nvSpPr>
          <p:cNvPr id="4" name="PlaceHolder 3"/>
          <p:cNvSpPr>
            <a:spLocks noGrp="1"/>
          </p:cNvSpPr>
          <p:nvPr>
            <p:ph type="dt" idx="91"/>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3">
    <p:spTree>
      <p:nvGrpSpPr>
        <p:cNvPr id="1" name=""/>
        <p:cNvGrpSpPr/>
        <p:nvPr/>
      </p:nvGrpSpPr>
      <p:grpSpPr>
        <a:xfrm>
          <a:off x="0" y="0"/>
          <a:ext cx="0" cy="0"/>
          <a:chOff x="0" y="0"/>
          <a:chExt cx="0" cy="0"/>
        </a:xfrm>
      </p:grpSpPr>
      <p:sp>
        <p:nvSpPr>
          <p:cNvPr id="2" name="PlaceHolder 1"/>
          <p:cNvSpPr>
            <a:spLocks noGrp="1"/>
          </p:cNvSpPr>
          <p:nvPr>
            <p:ph type="ftr" idx="95"/>
          </p:nvPr>
        </p:nvSpPr>
        <p:spPr/>
        <p:txBody>
          <a:bodyPr/>
          <a:p>
            <a:r>
              <a:t>Footer</a:t>
            </a:r>
          </a:p>
        </p:txBody>
      </p:sp>
      <p:sp>
        <p:nvSpPr>
          <p:cNvPr id="3" name="PlaceHolder 2"/>
          <p:cNvSpPr>
            <a:spLocks noGrp="1"/>
          </p:cNvSpPr>
          <p:nvPr>
            <p:ph type="sldNum" idx="96"/>
          </p:nvPr>
        </p:nvSpPr>
        <p:spPr/>
        <p:txBody>
          <a:bodyPr/>
          <a:p>
            <a:fld id="{74DC63A3-2564-4B82-ABC4-3CB871120D85}" type="slidenum">
              <a:t>&lt;#&gt;</a:t>
            </a:fld>
          </a:p>
        </p:txBody>
      </p:sp>
      <p:sp>
        <p:nvSpPr>
          <p:cNvPr id="4" name="PlaceHolder 3"/>
          <p:cNvSpPr>
            <a:spLocks noGrp="1"/>
          </p:cNvSpPr>
          <p:nvPr>
            <p:ph type="dt" idx="94"/>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4">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235" name="PlaceHolder 2"/>
          <p:cNvSpPr>
            <a:spLocks noGrp="1"/>
          </p:cNvSpPr>
          <p:nvPr>
            <p:ph/>
          </p:nvPr>
        </p:nvSpPr>
        <p:spPr>
          <a:xfrm>
            <a:off x="11016360" y="244800"/>
            <a:ext cx="897120" cy="1078560"/>
          </a:xfrm>
          <a:prstGeom prst="rect">
            <a:avLst/>
          </a:prstGeom>
          <a:noFill/>
          <a:ln w="0">
            <a:noFill/>
          </a:ln>
        </p:spPr>
        <p:txBody>
          <a:bodyPr lIns="0" rIns="0" tIns="0" bIns="0" anchor="t">
            <a:normAutofit fontScale="74983" lnSpcReduction="20000"/>
          </a:bodyPr>
          <a:p>
            <a:pPr indent="0">
              <a:lnSpc>
                <a:spcPct val="90000"/>
              </a:lnSpc>
              <a:spcBef>
                <a:spcPts val="1417"/>
              </a:spcBef>
              <a:buNone/>
            </a:pPr>
            <a:endParaRPr b="0" lang="en-US" sz="2800" spc="-1" strike="noStrike">
              <a:solidFill>
                <a:schemeClr val="lt1"/>
              </a:solidFill>
              <a:latin typeface="Arial"/>
            </a:endParaRPr>
          </a:p>
        </p:txBody>
      </p:sp>
      <p:sp>
        <p:nvSpPr>
          <p:cNvPr id="4" name="PlaceHolder 3"/>
          <p:cNvSpPr>
            <a:spLocks noGrp="1"/>
          </p:cNvSpPr>
          <p:nvPr>
            <p:ph type="ftr" idx="98"/>
          </p:nvPr>
        </p:nvSpPr>
        <p:spPr/>
        <p:txBody>
          <a:bodyPr/>
          <a:p>
            <a:r>
              <a:t>Footer</a:t>
            </a:r>
          </a:p>
        </p:txBody>
      </p:sp>
      <p:sp>
        <p:nvSpPr>
          <p:cNvPr id="5" name="PlaceHolder 4"/>
          <p:cNvSpPr>
            <a:spLocks noGrp="1"/>
          </p:cNvSpPr>
          <p:nvPr>
            <p:ph type="sldNum" idx="99"/>
          </p:nvPr>
        </p:nvSpPr>
        <p:spPr/>
        <p:txBody>
          <a:bodyPr/>
          <a:p>
            <a:fld id="{72EF437C-B37F-4F75-B935-27A7A98A3BBF}" type="slidenum">
              <a:t>&lt;#&gt;</a:t>
            </a:fld>
          </a:p>
        </p:txBody>
      </p:sp>
      <p:sp>
        <p:nvSpPr>
          <p:cNvPr id="6" name="PlaceHolder 5"/>
          <p:cNvSpPr>
            <a:spLocks noGrp="1"/>
          </p:cNvSpPr>
          <p:nvPr>
            <p:ph type="dt" idx="97"/>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4">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 name="PlaceHolder 2"/>
          <p:cNvSpPr>
            <a:spLocks noGrp="1"/>
          </p:cNvSpPr>
          <p:nvPr>
            <p:ph type="ftr" idx="98"/>
          </p:nvPr>
        </p:nvSpPr>
        <p:spPr/>
        <p:txBody>
          <a:bodyPr/>
          <a:p>
            <a:r>
              <a:t>Footer</a:t>
            </a:r>
          </a:p>
        </p:txBody>
      </p:sp>
      <p:sp>
        <p:nvSpPr>
          <p:cNvPr id="4" name="PlaceHolder 3"/>
          <p:cNvSpPr>
            <a:spLocks noGrp="1"/>
          </p:cNvSpPr>
          <p:nvPr>
            <p:ph type="sldNum" idx="99"/>
          </p:nvPr>
        </p:nvSpPr>
        <p:spPr/>
        <p:txBody>
          <a:bodyPr/>
          <a:p>
            <a:fld id="{BAC19A83-5F2B-471D-8C4A-56E269145CD9}" type="slidenum">
              <a:t>&lt;#&gt;</a:t>
            </a:fld>
          </a:p>
        </p:txBody>
      </p:sp>
      <p:sp>
        <p:nvSpPr>
          <p:cNvPr id="5" name="PlaceHolder 4"/>
          <p:cNvSpPr>
            <a:spLocks noGrp="1"/>
          </p:cNvSpPr>
          <p:nvPr>
            <p:ph type="dt" idx="97"/>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Default 14">
    <p:spTree>
      <p:nvGrpSpPr>
        <p:cNvPr id="1" name=""/>
        <p:cNvGrpSpPr/>
        <p:nvPr/>
      </p:nvGrpSpPr>
      <p:grpSpPr>
        <a:xfrm>
          <a:off x="0" y="0"/>
          <a:ext cx="0" cy="0"/>
          <a:chOff x="0" y="0"/>
          <a:chExt cx="0" cy="0"/>
        </a:xfrm>
      </p:grpSpPr>
      <p:sp>
        <p:nvSpPr>
          <p:cNvPr id="2" name="PlaceHolder 1"/>
          <p:cNvSpPr>
            <a:spLocks noGrp="1"/>
          </p:cNvSpPr>
          <p:nvPr>
            <p:ph type="ftr" idx="98"/>
          </p:nvPr>
        </p:nvSpPr>
        <p:spPr/>
        <p:txBody>
          <a:bodyPr/>
          <a:p>
            <a:r>
              <a:t>Footer</a:t>
            </a:r>
          </a:p>
        </p:txBody>
      </p:sp>
      <p:sp>
        <p:nvSpPr>
          <p:cNvPr id="3" name="PlaceHolder 2"/>
          <p:cNvSpPr>
            <a:spLocks noGrp="1"/>
          </p:cNvSpPr>
          <p:nvPr>
            <p:ph type="sldNum" idx="99"/>
          </p:nvPr>
        </p:nvSpPr>
        <p:spPr/>
        <p:txBody>
          <a:bodyPr/>
          <a:p>
            <a:fld id="{443D58DA-A4A4-4C2B-886D-E338F69B92AB}" type="slidenum">
              <a:t>&lt;#&gt;</a:t>
            </a:fld>
          </a:p>
        </p:txBody>
      </p:sp>
      <p:sp>
        <p:nvSpPr>
          <p:cNvPr id="4" name="PlaceHolder 3"/>
          <p:cNvSpPr>
            <a:spLocks noGrp="1"/>
          </p:cNvSpPr>
          <p:nvPr>
            <p:ph type="dt" idx="97"/>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4">
    <p:spTree>
      <p:nvGrpSpPr>
        <p:cNvPr id="1" name=""/>
        <p:cNvGrpSpPr/>
        <p:nvPr/>
      </p:nvGrpSpPr>
      <p:grpSpPr>
        <a:xfrm>
          <a:off x="0" y="0"/>
          <a:ext cx="0" cy="0"/>
          <a:chOff x="0" y="0"/>
          <a:chExt cx="0" cy="0"/>
        </a:xfrm>
      </p:grpSpPr>
      <p:sp>
        <p:nvSpPr>
          <p:cNvPr id="2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238" name="PlaceHolder 2"/>
          <p:cNvSpPr>
            <a:spLocks noGrp="1"/>
          </p:cNvSpPr>
          <p:nvPr>
            <p:ph/>
          </p:nvPr>
        </p:nvSpPr>
        <p:spPr>
          <a:xfrm>
            <a:off x="11016360" y="244800"/>
            <a:ext cx="437760" cy="1078560"/>
          </a:xfrm>
          <a:prstGeom prst="rect">
            <a:avLst/>
          </a:prstGeom>
          <a:noFill/>
          <a:ln w="0">
            <a:noFill/>
          </a:ln>
        </p:spPr>
        <p:txBody>
          <a:bodyPr lIns="0" rIns="0" tIns="0" bIns="0" anchor="t">
            <a:normAutofit fontScale="18567"/>
          </a:bodyPr>
          <a:p>
            <a:pPr indent="0">
              <a:lnSpc>
                <a:spcPct val="90000"/>
              </a:lnSpc>
              <a:spcBef>
                <a:spcPts val="1417"/>
              </a:spcBef>
              <a:buNone/>
            </a:pPr>
            <a:endParaRPr b="0" lang="en-US" sz="2800" spc="-1" strike="noStrike">
              <a:solidFill>
                <a:schemeClr val="lt1"/>
              </a:solidFill>
              <a:latin typeface="Arial"/>
            </a:endParaRPr>
          </a:p>
        </p:txBody>
      </p:sp>
      <p:sp>
        <p:nvSpPr>
          <p:cNvPr id="239" name="PlaceHolder 3"/>
          <p:cNvSpPr>
            <a:spLocks noGrp="1"/>
          </p:cNvSpPr>
          <p:nvPr>
            <p:ph/>
          </p:nvPr>
        </p:nvSpPr>
        <p:spPr>
          <a:xfrm>
            <a:off x="11476440" y="244800"/>
            <a:ext cx="437760" cy="1078560"/>
          </a:xfrm>
          <a:prstGeom prst="rect">
            <a:avLst/>
          </a:prstGeom>
          <a:noFill/>
          <a:ln w="0">
            <a:noFill/>
          </a:ln>
        </p:spPr>
        <p:txBody>
          <a:bodyPr lIns="0" rIns="0" tIns="0" bIns="0" anchor="t">
            <a:normAutofit fontScale="18567"/>
          </a:bodyPr>
          <a:p>
            <a:pPr indent="0">
              <a:lnSpc>
                <a:spcPct val="90000"/>
              </a:lnSpc>
              <a:spcBef>
                <a:spcPts val="1417"/>
              </a:spcBef>
              <a:buNone/>
            </a:pPr>
            <a:endParaRPr b="0" lang="en-US" sz="2800" spc="-1" strike="noStrike">
              <a:solidFill>
                <a:schemeClr val="lt1"/>
              </a:solidFill>
              <a:latin typeface="Arial"/>
            </a:endParaRPr>
          </a:p>
        </p:txBody>
      </p:sp>
      <p:sp>
        <p:nvSpPr>
          <p:cNvPr id="5" name="PlaceHolder 4"/>
          <p:cNvSpPr>
            <a:spLocks noGrp="1"/>
          </p:cNvSpPr>
          <p:nvPr>
            <p:ph type="ftr" idx="98"/>
          </p:nvPr>
        </p:nvSpPr>
        <p:spPr/>
        <p:txBody>
          <a:bodyPr/>
          <a:p>
            <a:r>
              <a:t>Footer</a:t>
            </a:r>
          </a:p>
        </p:txBody>
      </p:sp>
      <p:sp>
        <p:nvSpPr>
          <p:cNvPr id="6" name="PlaceHolder 5"/>
          <p:cNvSpPr>
            <a:spLocks noGrp="1"/>
          </p:cNvSpPr>
          <p:nvPr>
            <p:ph type="sldNum" idx="99"/>
          </p:nvPr>
        </p:nvSpPr>
        <p:spPr/>
        <p:txBody>
          <a:bodyPr/>
          <a:p>
            <a:fld id="{F418F426-0F5B-4515-A052-05DE9F83EEE6}" type="slidenum">
              <a:t>&lt;#&gt;</a:t>
            </a:fld>
          </a:p>
        </p:txBody>
      </p:sp>
      <p:sp>
        <p:nvSpPr>
          <p:cNvPr id="7" name="PlaceHolder 6"/>
          <p:cNvSpPr>
            <a:spLocks noGrp="1"/>
          </p:cNvSpPr>
          <p:nvPr>
            <p:ph type="dt" idx="97"/>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secHead" preserve="1">
  <p:cSld name="Default 14">
    <p:spTree>
      <p:nvGrpSpPr>
        <p:cNvPr id="1" name=""/>
        <p:cNvGrpSpPr/>
        <p:nvPr/>
      </p:nvGrpSpPr>
      <p:grpSpPr>
        <a:xfrm>
          <a:off x="0" y="0"/>
          <a:ext cx="0" cy="0"/>
          <a:chOff x="0" y="0"/>
          <a:chExt cx="0" cy="0"/>
        </a:xfrm>
      </p:grpSpPr>
      <p:sp>
        <p:nvSpPr>
          <p:cNvPr id="2" name="PlaceHolder 1"/>
          <p:cNvSpPr>
            <a:spLocks noGrp="1"/>
          </p:cNvSpPr>
          <p:nvPr>
            <p:ph type="ftr" idx="98"/>
          </p:nvPr>
        </p:nvSpPr>
        <p:spPr/>
        <p:txBody>
          <a:bodyPr/>
          <a:p>
            <a:r>
              <a:t>Footer</a:t>
            </a:r>
          </a:p>
        </p:txBody>
      </p:sp>
      <p:sp>
        <p:nvSpPr>
          <p:cNvPr id="3" name="PlaceHolder 2"/>
          <p:cNvSpPr>
            <a:spLocks noGrp="1"/>
          </p:cNvSpPr>
          <p:nvPr>
            <p:ph type="sldNum" idx="99"/>
          </p:nvPr>
        </p:nvSpPr>
        <p:spPr/>
        <p:txBody>
          <a:bodyPr/>
          <a:p>
            <a:fld id="{71FFDC11-04E4-4B27-896C-D5F4DF3E7BC1}" type="slidenum">
              <a:t>&lt;#&gt;</a:t>
            </a:fld>
          </a:p>
        </p:txBody>
      </p:sp>
      <p:sp>
        <p:nvSpPr>
          <p:cNvPr id="4" name="PlaceHolder 3"/>
          <p:cNvSpPr>
            <a:spLocks noGrp="1"/>
          </p:cNvSpPr>
          <p:nvPr>
            <p:ph type="dt" idx="97"/>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4">
    <p:spTree>
      <p:nvGrpSpPr>
        <p:cNvPr id="1" name=""/>
        <p:cNvGrpSpPr/>
        <p:nvPr/>
      </p:nvGrpSpPr>
      <p:grpSpPr>
        <a:xfrm>
          <a:off x="0" y="0"/>
          <a:ext cx="0" cy="0"/>
          <a:chOff x="0" y="0"/>
          <a:chExt cx="0" cy="0"/>
        </a:xfrm>
      </p:grpSpPr>
      <p:sp>
        <p:nvSpPr>
          <p:cNvPr id="2" name="PlaceHolder 1"/>
          <p:cNvSpPr>
            <a:spLocks noGrp="1"/>
          </p:cNvSpPr>
          <p:nvPr>
            <p:ph type="ftr" idx="98"/>
          </p:nvPr>
        </p:nvSpPr>
        <p:spPr/>
        <p:txBody>
          <a:bodyPr/>
          <a:p>
            <a:r>
              <a:t>Footer</a:t>
            </a:r>
          </a:p>
        </p:txBody>
      </p:sp>
      <p:sp>
        <p:nvSpPr>
          <p:cNvPr id="3" name="PlaceHolder 2"/>
          <p:cNvSpPr>
            <a:spLocks noGrp="1"/>
          </p:cNvSpPr>
          <p:nvPr>
            <p:ph type="sldNum" idx="99"/>
          </p:nvPr>
        </p:nvSpPr>
        <p:spPr/>
        <p:txBody>
          <a:bodyPr/>
          <a:p>
            <a:fld id="{E88A4C02-98EE-4701-A0DD-94B19BB6E90F}" type="slidenum">
              <a:t>&lt;#&gt;</a:t>
            </a:fld>
          </a:p>
        </p:txBody>
      </p:sp>
      <p:sp>
        <p:nvSpPr>
          <p:cNvPr id="4" name="PlaceHolder 3"/>
          <p:cNvSpPr>
            <a:spLocks noGrp="1"/>
          </p:cNvSpPr>
          <p:nvPr>
            <p:ph type="dt" idx="97"/>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5">
    <p:spTree>
      <p:nvGrpSpPr>
        <p:cNvPr id="1" name=""/>
        <p:cNvGrpSpPr/>
        <p:nvPr/>
      </p:nvGrpSpPr>
      <p:grpSpPr>
        <a:xfrm>
          <a:off x="0" y="0"/>
          <a:ext cx="0" cy="0"/>
          <a:chOff x="0" y="0"/>
          <a:chExt cx="0" cy="0"/>
        </a:xfrm>
      </p:grpSpPr>
      <p:sp>
        <p:nvSpPr>
          <p:cNvPr id="2" name="PlaceHolder 1"/>
          <p:cNvSpPr>
            <a:spLocks noGrp="1"/>
          </p:cNvSpPr>
          <p:nvPr>
            <p:ph type="ftr" idx="101"/>
          </p:nvPr>
        </p:nvSpPr>
        <p:spPr/>
        <p:txBody>
          <a:bodyPr/>
          <a:p>
            <a:r>
              <a:t>Footer</a:t>
            </a:r>
          </a:p>
        </p:txBody>
      </p:sp>
      <p:sp>
        <p:nvSpPr>
          <p:cNvPr id="3" name="PlaceHolder 2"/>
          <p:cNvSpPr>
            <a:spLocks noGrp="1"/>
          </p:cNvSpPr>
          <p:nvPr>
            <p:ph type="sldNum" idx="102"/>
          </p:nvPr>
        </p:nvSpPr>
        <p:spPr/>
        <p:txBody>
          <a:bodyPr/>
          <a:p>
            <a:fld id="{CE697735-90AD-4956-B112-2104F67B70CF}" type="slidenum">
              <a:t>&lt;#&gt;</a:t>
            </a:fld>
          </a:p>
        </p:txBody>
      </p:sp>
      <p:sp>
        <p:nvSpPr>
          <p:cNvPr id="4" name="PlaceHolder 3"/>
          <p:cNvSpPr>
            <a:spLocks noGrp="1"/>
          </p:cNvSpPr>
          <p:nvPr>
            <p:ph type="dt" idx="100"/>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ontent">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CBD045C5-6446-48FC-B22B-8D7EA673B96B}" type="slidenum">
              <a:t>&lt;#&gt;</a:t>
            </a:fld>
          </a:p>
        </p:txBody>
      </p:sp>
      <p:sp>
        <p:nvSpPr>
          <p:cNvPr id="4" name="PlaceHolder 3"/>
          <p:cNvSpPr>
            <a:spLocks noGrp="1"/>
          </p:cNvSpPr>
          <p:nvPr>
            <p:ph type="dt" idx="10"/>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6">
    <p:spTree>
      <p:nvGrpSpPr>
        <p:cNvPr id="1" name=""/>
        <p:cNvGrpSpPr/>
        <p:nvPr/>
      </p:nvGrpSpPr>
      <p:grpSpPr>
        <a:xfrm>
          <a:off x="0" y="0"/>
          <a:ext cx="0" cy="0"/>
          <a:chOff x="0" y="0"/>
          <a:chExt cx="0" cy="0"/>
        </a:xfrm>
      </p:grpSpPr>
      <p:sp>
        <p:nvSpPr>
          <p:cNvPr id="2" name="PlaceHolder 1"/>
          <p:cNvSpPr>
            <a:spLocks noGrp="1"/>
          </p:cNvSpPr>
          <p:nvPr>
            <p:ph type="ftr" idx="104"/>
          </p:nvPr>
        </p:nvSpPr>
        <p:spPr/>
        <p:txBody>
          <a:bodyPr/>
          <a:p>
            <a:r>
              <a:t>Footer</a:t>
            </a:r>
          </a:p>
        </p:txBody>
      </p:sp>
      <p:sp>
        <p:nvSpPr>
          <p:cNvPr id="3" name="PlaceHolder 2"/>
          <p:cNvSpPr>
            <a:spLocks noGrp="1"/>
          </p:cNvSpPr>
          <p:nvPr>
            <p:ph type="sldNum" idx="105"/>
          </p:nvPr>
        </p:nvSpPr>
        <p:spPr/>
        <p:txBody>
          <a:bodyPr/>
          <a:p>
            <a:fld id="{41F93CCA-7D92-40E7-9211-8BE575945563}" type="slidenum">
              <a:t>&lt;#&gt;</a:t>
            </a:fld>
          </a:p>
        </p:txBody>
      </p:sp>
      <p:sp>
        <p:nvSpPr>
          <p:cNvPr id="4" name="PlaceHolder 3"/>
          <p:cNvSpPr>
            <a:spLocks noGrp="1"/>
          </p:cNvSpPr>
          <p:nvPr>
            <p:ph type="dt" idx="103"/>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7">
    <p:spTree>
      <p:nvGrpSpPr>
        <p:cNvPr id="1" name=""/>
        <p:cNvGrpSpPr/>
        <p:nvPr/>
      </p:nvGrpSpPr>
      <p:grpSpPr>
        <a:xfrm>
          <a:off x="0" y="0"/>
          <a:ext cx="0" cy="0"/>
          <a:chOff x="0" y="0"/>
          <a:chExt cx="0" cy="0"/>
        </a:xfrm>
      </p:grpSpPr>
      <p:sp>
        <p:nvSpPr>
          <p:cNvPr id="2" name="PlaceHolder 1"/>
          <p:cNvSpPr>
            <a:spLocks noGrp="1"/>
          </p:cNvSpPr>
          <p:nvPr>
            <p:ph type="ftr" idx="107"/>
          </p:nvPr>
        </p:nvSpPr>
        <p:spPr/>
        <p:txBody>
          <a:bodyPr/>
          <a:p>
            <a:r>
              <a:t>Footer</a:t>
            </a:r>
          </a:p>
        </p:txBody>
      </p:sp>
      <p:sp>
        <p:nvSpPr>
          <p:cNvPr id="3" name="PlaceHolder 2"/>
          <p:cNvSpPr>
            <a:spLocks noGrp="1"/>
          </p:cNvSpPr>
          <p:nvPr>
            <p:ph type="sldNum" idx="108"/>
          </p:nvPr>
        </p:nvSpPr>
        <p:spPr/>
        <p:txBody>
          <a:bodyPr/>
          <a:p>
            <a:fld id="{006CB1D7-79B8-4010-8AC0-EBA466C4A277}" type="slidenum">
              <a:t>&lt;#&gt;</a:t>
            </a:fld>
          </a:p>
        </p:txBody>
      </p:sp>
      <p:sp>
        <p:nvSpPr>
          <p:cNvPr id="4" name="PlaceHolder 3"/>
          <p:cNvSpPr>
            <a:spLocks noGrp="1"/>
          </p:cNvSpPr>
          <p:nvPr>
            <p:ph type="dt" idx="106"/>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spTree>
      <p:nvGrpSpPr>
        <p:cNvPr id="1" name=""/>
        <p:cNvGrpSpPr/>
        <p:nvPr/>
      </p:nvGrpSpPr>
      <p:grpSpPr>
        <a:xfrm>
          <a:off x="0" y="0"/>
          <a:ext cx="0" cy="0"/>
          <a:chOff x="0" y="0"/>
          <a:chExt cx="0" cy="0"/>
        </a:xfrm>
      </p:grpSpPr>
      <p:sp>
        <p:nvSpPr>
          <p:cNvPr id="2" name="PlaceHolder 1"/>
          <p:cNvSpPr>
            <a:spLocks noGrp="1"/>
          </p:cNvSpPr>
          <p:nvPr>
            <p:ph type="ftr" idx="110"/>
          </p:nvPr>
        </p:nvSpPr>
        <p:spPr/>
        <p:txBody>
          <a:bodyPr/>
          <a:p>
            <a:r>
              <a:t>Footer</a:t>
            </a:r>
          </a:p>
        </p:txBody>
      </p:sp>
      <p:sp>
        <p:nvSpPr>
          <p:cNvPr id="3" name="PlaceHolder 2"/>
          <p:cNvSpPr>
            <a:spLocks noGrp="1"/>
          </p:cNvSpPr>
          <p:nvPr>
            <p:ph type="sldNum" idx="111"/>
          </p:nvPr>
        </p:nvSpPr>
        <p:spPr/>
        <p:txBody>
          <a:bodyPr/>
          <a:p>
            <a:fld id="{E52189C0-2BF2-4C8F-AF69-35E627B2C88A}" type="slidenum">
              <a:t>&lt;#&gt;</a:t>
            </a:fld>
          </a:p>
        </p:txBody>
      </p:sp>
      <p:sp>
        <p:nvSpPr>
          <p:cNvPr id="4" name="PlaceHolder 3"/>
          <p:cNvSpPr>
            <a:spLocks noGrp="1"/>
          </p:cNvSpPr>
          <p:nvPr>
            <p:ph type="dt" idx="109"/>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9">
    <p:spTree>
      <p:nvGrpSpPr>
        <p:cNvPr id="1" name=""/>
        <p:cNvGrpSpPr/>
        <p:nvPr/>
      </p:nvGrpSpPr>
      <p:grpSpPr>
        <a:xfrm>
          <a:off x="0" y="0"/>
          <a:ext cx="0" cy="0"/>
          <a:chOff x="0" y="0"/>
          <a:chExt cx="0" cy="0"/>
        </a:xfrm>
      </p:grpSpPr>
      <p:sp>
        <p:nvSpPr>
          <p:cNvPr id="2" name="PlaceHolder 1"/>
          <p:cNvSpPr>
            <a:spLocks noGrp="1"/>
          </p:cNvSpPr>
          <p:nvPr>
            <p:ph type="ftr" idx="113"/>
          </p:nvPr>
        </p:nvSpPr>
        <p:spPr/>
        <p:txBody>
          <a:bodyPr/>
          <a:p>
            <a:r>
              <a:t>Footer</a:t>
            </a:r>
          </a:p>
        </p:txBody>
      </p:sp>
      <p:sp>
        <p:nvSpPr>
          <p:cNvPr id="3" name="PlaceHolder 2"/>
          <p:cNvSpPr>
            <a:spLocks noGrp="1"/>
          </p:cNvSpPr>
          <p:nvPr>
            <p:ph type="sldNum" idx="114"/>
          </p:nvPr>
        </p:nvSpPr>
        <p:spPr/>
        <p:txBody>
          <a:bodyPr/>
          <a:p>
            <a:fld id="{DE4DEA7C-675B-40A9-B85B-087A78C00B61}" type="slidenum">
              <a:t>&lt;#&gt;</a:t>
            </a:fld>
          </a:p>
        </p:txBody>
      </p:sp>
      <p:sp>
        <p:nvSpPr>
          <p:cNvPr id="4" name="PlaceHolder 3"/>
          <p:cNvSpPr>
            <a:spLocks noGrp="1"/>
          </p:cNvSpPr>
          <p:nvPr>
            <p:ph type="dt" idx="112"/>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0">
    <p:spTree>
      <p:nvGrpSpPr>
        <p:cNvPr id="1" name=""/>
        <p:cNvGrpSpPr/>
        <p:nvPr/>
      </p:nvGrpSpPr>
      <p:grpSpPr>
        <a:xfrm>
          <a:off x="0" y="0"/>
          <a:ext cx="0" cy="0"/>
          <a:chOff x="0" y="0"/>
          <a:chExt cx="0" cy="0"/>
        </a:xfrm>
      </p:grpSpPr>
      <p:sp>
        <p:nvSpPr>
          <p:cNvPr id="2" name="PlaceHolder 1"/>
          <p:cNvSpPr>
            <a:spLocks noGrp="1"/>
          </p:cNvSpPr>
          <p:nvPr>
            <p:ph type="ftr" idx="116"/>
          </p:nvPr>
        </p:nvSpPr>
        <p:spPr/>
        <p:txBody>
          <a:bodyPr/>
          <a:p>
            <a:r>
              <a:t>Footer</a:t>
            </a:r>
          </a:p>
        </p:txBody>
      </p:sp>
      <p:sp>
        <p:nvSpPr>
          <p:cNvPr id="3" name="PlaceHolder 2"/>
          <p:cNvSpPr>
            <a:spLocks noGrp="1"/>
          </p:cNvSpPr>
          <p:nvPr>
            <p:ph type="sldNum" idx="117"/>
          </p:nvPr>
        </p:nvSpPr>
        <p:spPr/>
        <p:txBody>
          <a:bodyPr/>
          <a:p>
            <a:fld id="{E510D73D-87AD-4AF8-8BFB-3B1733FD7B61}" type="slidenum">
              <a:t>&lt;#&gt;</a:t>
            </a:fld>
          </a:p>
        </p:txBody>
      </p:sp>
      <p:sp>
        <p:nvSpPr>
          <p:cNvPr id="4" name="PlaceHolder 3"/>
          <p:cNvSpPr>
            <a:spLocks noGrp="1"/>
          </p:cNvSpPr>
          <p:nvPr>
            <p:ph type="dt" idx="115"/>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1">
    <p:spTree>
      <p:nvGrpSpPr>
        <p:cNvPr id="1" name=""/>
        <p:cNvGrpSpPr/>
        <p:nvPr/>
      </p:nvGrpSpPr>
      <p:grpSpPr>
        <a:xfrm>
          <a:off x="0" y="0"/>
          <a:ext cx="0" cy="0"/>
          <a:chOff x="0" y="0"/>
          <a:chExt cx="0" cy="0"/>
        </a:xfrm>
      </p:grpSpPr>
      <p:sp>
        <p:nvSpPr>
          <p:cNvPr id="2" name="PlaceHolder 1"/>
          <p:cNvSpPr>
            <a:spLocks noGrp="1"/>
          </p:cNvSpPr>
          <p:nvPr>
            <p:ph type="ftr" idx="119"/>
          </p:nvPr>
        </p:nvSpPr>
        <p:spPr/>
        <p:txBody>
          <a:bodyPr/>
          <a:p>
            <a:r>
              <a:t>Footer</a:t>
            </a:r>
          </a:p>
        </p:txBody>
      </p:sp>
      <p:sp>
        <p:nvSpPr>
          <p:cNvPr id="3" name="PlaceHolder 2"/>
          <p:cNvSpPr>
            <a:spLocks noGrp="1"/>
          </p:cNvSpPr>
          <p:nvPr>
            <p:ph type="sldNum" idx="120"/>
          </p:nvPr>
        </p:nvSpPr>
        <p:spPr/>
        <p:txBody>
          <a:bodyPr/>
          <a:p>
            <a:fld id="{36E51C33-996F-44EF-A708-5EB072D43778}" type="slidenum">
              <a:t>&lt;#&gt;</a:t>
            </a:fld>
          </a:p>
        </p:txBody>
      </p:sp>
      <p:sp>
        <p:nvSpPr>
          <p:cNvPr id="4" name="PlaceHolder 3"/>
          <p:cNvSpPr>
            <a:spLocks noGrp="1"/>
          </p:cNvSpPr>
          <p:nvPr>
            <p:ph type="dt" idx="118"/>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2">
    <p:spTree>
      <p:nvGrpSpPr>
        <p:cNvPr id="1" name=""/>
        <p:cNvGrpSpPr/>
        <p:nvPr/>
      </p:nvGrpSpPr>
      <p:grpSpPr>
        <a:xfrm>
          <a:off x="0" y="0"/>
          <a:ext cx="0" cy="0"/>
          <a:chOff x="0" y="0"/>
          <a:chExt cx="0" cy="0"/>
        </a:xfrm>
      </p:grpSpPr>
      <p:sp>
        <p:nvSpPr>
          <p:cNvPr id="2" name="PlaceHolder 1"/>
          <p:cNvSpPr>
            <a:spLocks noGrp="1"/>
          </p:cNvSpPr>
          <p:nvPr>
            <p:ph type="ftr" idx="122"/>
          </p:nvPr>
        </p:nvSpPr>
        <p:spPr/>
        <p:txBody>
          <a:bodyPr/>
          <a:p>
            <a:r>
              <a:t>Footer</a:t>
            </a:r>
          </a:p>
        </p:txBody>
      </p:sp>
      <p:sp>
        <p:nvSpPr>
          <p:cNvPr id="3" name="PlaceHolder 2"/>
          <p:cNvSpPr>
            <a:spLocks noGrp="1"/>
          </p:cNvSpPr>
          <p:nvPr>
            <p:ph type="sldNum" idx="123"/>
          </p:nvPr>
        </p:nvSpPr>
        <p:spPr/>
        <p:txBody>
          <a:bodyPr/>
          <a:p>
            <a:fld id="{C277F44D-938F-4BF5-8972-9684CDCEA9D2}" type="slidenum">
              <a:t>&lt;#&gt;</a:t>
            </a:fld>
          </a:p>
        </p:txBody>
      </p:sp>
      <p:sp>
        <p:nvSpPr>
          <p:cNvPr id="4" name="PlaceHolder 3"/>
          <p:cNvSpPr>
            <a:spLocks noGrp="1"/>
          </p:cNvSpPr>
          <p:nvPr>
            <p:ph type="dt" idx="121"/>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Section Header">
    <p:spTree>
      <p:nvGrpSpPr>
        <p:cNvPr id="1" name=""/>
        <p:cNvGrpSpPr/>
        <p:nvPr/>
      </p:nvGrpSpPr>
      <p:grpSpPr>
        <a:xfrm>
          <a:off x="0" y="0"/>
          <a:ext cx="0" cy="0"/>
          <a:chOff x="0" y="0"/>
          <a:chExt cx="0" cy="0"/>
        </a:xfrm>
      </p:grpSpPr>
      <p:sp>
        <p:nvSpPr>
          <p:cNvPr id="2" name="PlaceHolder 1"/>
          <p:cNvSpPr>
            <a:spLocks noGrp="1"/>
          </p:cNvSpPr>
          <p:nvPr>
            <p:ph type="ftr" idx="125"/>
          </p:nvPr>
        </p:nvSpPr>
        <p:spPr/>
        <p:txBody>
          <a:bodyPr/>
          <a:p>
            <a:r>
              <a:t>Footer</a:t>
            </a:r>
          </a:p>
        </p:txBody>
      </p:sp>
      <p:sp>
        <p:nvSpPr>
          <p:cNvPr id="3" name="PlaceHolder 2"/>
          <p:cNvSpPr>
            <a:spLocks noGrp="1"/>
          </p:cNvSpPr>
          <p:nvPr>
            <p:ph type="sldNum" idx="126"/>
          </p:nvPr>
        </p:nvSpPr>
        <p:spPr/>
        <p:txBody>
          <a:bodyPr/>
          <a:p>
            <a:fld id="{F34285D1-19D9-480B-BA85-58CBB085EF6E}" type="slidenum">
              <a:t>&lt;#&gt;</a:t>
            </a:fld>
          </a:p>
        </p:txBody>
      </p:sp>
      <p:sp>
        <p:nvSpPr>
          <p:cNvPr id="4" name="PlaceHolder 3"/>
          <p:cNvSpPr>
            <a:spLocks noGrp="1"/>
          </p:cNvSpPr>
          <p:nvPr>
            <p:ph type="dt" idx="124"/>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wo Content">
    <p:spTree>
      <p:nvGrpSpPr>
        <p:cNvPr id="1" name=""/>
        <p:cNvGrpSpPr/>
        <p:nvPr/>
      </p:nvGrpSpPr>
      <p:grpSpPr>
        <a:xfrm>
          <a:off x="0" y="0"/>
          <a:ext cx="0" cy="0"/>
          <a:chOff x="0" y="0"/>
          <a:chExt cx="0" cy="0"/>
        </a:xfrm>
      </p:grpSpPr>
      <p:sp>
        <p:nvSpPr>
          <p:cNvPr id="2" name="PlaceHolder 1"/>
          <p:cNvSpPr>
            <a:spLocks noGrp="1"/>
          </p:cNvSpPr>
          <p:nvPr>
            <p:ph type="ftr" idx="128"/>
          </p:nvPr>
        </p:nvSpPr>
        <p:spPr/>
        <p:txBody>
          <a:bodyPr/>
          <a:p>
            <a:r>
              <a:t>Footer</a:t>
            </a:r>
          </a:p>
        </p:txBody>
      </p:sp>
      <p:sp>
        <p:nvSpPr>
          <p:cNvPr id="3" name="PlaceHolder 2"/>
          <p:cNvSpPr>
            <a:spLocks noGrp="1"/>
          </p:cNvSpPr>
          <p:nvPr>
            <p:ph type="sldNum" idx="129"/>
          </p:nvPr>
        </p:nvSpPr>
        <p:spPr/>
        <p:txBody>
          <a:bodyPr/>
          <a:p>
            <a:fld id="{26BBF5BC-8194-4BCF-B021-73E81FECA5F7}" type="slidenum">
              <a:t>&lt;#&gt;</a:t>
            </a:fld>
          </a:p>
        </p:txBody>
      </p:sp>
      <p:sp>
        <p:nvSpPr>
          <p:cNvPr id="4" name="PlaceHolder 3"/>
          <p:cNvSpPr>
            <a:spLocks noGrp="1"/>
          </p:cNvSpPr>
          <p:nvPr>
            <p:ph type="dt" idx="127"/>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Comparison">
    <p:spTree>
      <p:nvGrpSpPr>
        <p:cNvPr id="1" name=""/>
        <p:cNvGrpSpPr/>
        <p:nvPr/>
      </p:nvGrpSpPr>
      <p:grpSpPr>
        <a:xfrm>
          <a:off x="0" y="0"/>
          <a:ext cx="0" cy="0"/>
          <a:chOff x="0" y="0"/>
          <a:chExt cx="0" cy="0"/>
        </a:xfrm>
      </p:grpSpPr>
      <p:sp>
        <p:nvSpPr>
          <p:cNvPr id="2" name="PlaceHolder 1"/>
          <p:cNvSpPr>
            <a:spLocks noGrp="1"/>
          </p:cNvSpPr>
          <p:nvPr>
            <p:ph type="ftr" idx="131"/>
          </p:nvPr>
        </p:nvSpPr>
        <p:spPr/>
        <p:txBody>
          <a:bodyPr/>
          <a:p>
            <a:r>
              <a:t>Footer</a:t>
            </a:r>
          </a:p>
        </p:txBody>
      </p:sp>
      <p:sp>
        <p:nvSpPr>
          <p:cNvPr id="3" name="PlaceHolder 2"/>
          <p:cNvSpPr>
            <a:spLocks noGrp="1"/>
          </p:cNvSpPr>
          <p:nvPr>
            <p:ph type="sldNum" idx="132"/>
          </p:nvPr>
        </p:nvSpPr>
        <p:spPr/>
        <p:txBody>
          <a:bodyPr/>
          <a:p>
            <a:fld id="{C63EE689-EA31-443D-B840-BC31A5559957}" type="slidenum">
              <a:t>&lt;#&gt;</a:t>
            </a:fld>
          </a:p>
        </p:txBody>
      </p:sp>
      <p:sp>
        <p:nvSpPr>
          <p:cNvPr id="4" name="PlaceHolder 3"/>
          <p:cNvSpPr>
            <a:spLocks noGrp="1"/>
          </p:cNvSpPr>
          <p:nvPr>
            <p:ph type="dt" idx="13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DF00A59F-6C26-4E0F-A445-5D4158FEB421}"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3">
    <p:spTree>
      <p:nvGrpSpPr>
        <p:cNvPr id="1" name=""/>
        <p:cNvGrpSpPr/>
        <p:nvPr/>
      </p:nvGrpSpPr>
      <p:grpSpPr>
        <a:xfrm>
          <a:off x="0" y="0"/>
          <a:ext cx="0" cy="0"/>
          <a:chOff x="0" y="0"/>
          <a:chExt cx="0" cy="0"/>
        </a:xfrm>
      </p:grpSpPr>
      <p:sp>
        <p:nvSpPr>
          <p:cNvPr id="2" name="PlaceHolder 1"/>
          <p:cNvSpPr>
            <a:spLocks noGrp="1"/>
          </p:cNvSpPr>
          <p:nvPr>
            <p:ph type="ftr" idx="134"/>
          </p:nvPr>
        </p:nvSpPr>
        <p:spPr/>
        <p:txBody>
          <a:bodyPr/>
          <a:p>
            <a:r>
              <a:t>Footer</a:t>
            </a:r>
          </a:p>
        </p:txBody>
      </p:sp>
      <p:sp>
        <p:nvSpPr>
          <p:cNvPr id="3" name="PlaceHolder 2"/>
          <p:cNvSpPr>
            <a:spLocks noGrp="1"/>
          </p:cNvSpPr>
          <p:nvPr>
            <p:ph type="sldNum" idx="135"/>
          </p:nvPr>
        </p:nvSpPr>
        <p:spPr/>
        <p:txBody>
          <a:bodyPr/>
          <a:p>
            <a:fld id="{CABF0C12-4701-4DDB-8884-7785B56189FF}" type="slidenum">
              <a:t>&lt;#&gt;</a:t>
            </a:fld>
          </a:p>
        </p:txBody>
      </p:sp>
      <p:sp>
        <p:nvSpPr>
          <p:cNvPr id="4" name="PlaceHolder 3"/>
          <p:cNvSpPr>
            <a:spLocks noGrp="1"/>
          </p:cNvSpPr>
          <p:nvPr>
            <p:ph type="dt" idx="133"/>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4">
    <p:spTree>
      <p:nvGrpSpPr>
        <p:cNvPr id="1" name=""/>
        <p:cNvGrpSpPr/>
        <p:nvPr/>
      </p:nvGrpSpPr>
      <p:grpSpPr>
        <a:xfrm>
          <a:off x="0" y="0"/>
          <a:ext cx="0" cy="0"/>
          <a:chOff x="0" y="0"/>
          <a:chExt cx="0" cy="0"/>
        </a:xfrm>
      </p:grpSpPr>
      <p:sp>
        <p:nvSpPr>
          <p:cNvPr id="2" name="PlaceHolder 1"/>
          <p:cNvSpPr>
            <a:spLocks noGrp="1"/>
          </p:cNvSpPr>
          <p:nvPr>
            <p:ph type="ftr" idx="137"/>
          </p:nvPr>
        </p:nvSpPr>
        <p:spPr/>
        <p:txBody>
          <a:bodyPr/>
          <a:p>
            <a:r>
              <a:t>Footer</a:t>
            </a:r>
          </a:p>
        </p:txBody>
      </p:sp>
      <p:sp>
        <p:nvSpPr>
          <p:cNvPr id="3" name="PlaceHolder 2"/>
          <p:cNvSpPr>
            <a:spLocks noGrp="1"/>
          </p:cNvSpPr>
          <p:nvPr>
            <p:ph type="sldNum" idx="138"/>
          </p:nvPr>
        </p:nvSpPr>
        <p:spPr/>
        <p:txBody>
          <a:bodyPr/>
          <a:p>
            <a:fld id="{201C7F81-C914-4996-8F53-3D7219D9A6A0}" type="slidenum">
              <a:t>&lt;#&gt;</a:t>
            </a:fld>
          </a:p>
        </p:txBody>
      </p:sp>
      <p:sp>
        <p:nvSpPr>
          <p:cNvPr id="4" name="PlaceHolder 3"/>
          <p:cNvSpPr>
            <a:spLocks noGrp="1"/>
          </p:cNvSpPr>
          <p:nvPr>
            <p:ph type="dt" idx="136"/>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Content with Caption">
    <p:spTree>
      <p:nvGrpSpPr>
        <p:cNvPr id="1" name=""/>
        <p:cNvGrpSpPr/>
        <p:nvPr/>
      </p:nvGrpSpPr>
      <p:grpSpPr>
        <a:xfrm>
          <a:off x="0" y="0"/>
          <a:ext cx="0" cy="0"/>
          <a:chOff x="0" y="0"/>
          <a:chExt cx="0" cy="0"/>
        </a:xfrm>
      </p:grpSpPr>
      <p:sp>
        <p:nvSpPr>
          <p:cNvPr id="2" name="PlaceHolder 1"/>
          <p:cNvSpPr>
            <a:spLocks noGrp="1"/>
          </p:cNvSpPr>
          <p:nvPr>
            <p:ph type="ftr" idx="140"/>
          </p:nvPr>
        </p:nvSpPr>
        <p:spPr/>
        <p:txBody>
          <a:bodyPr/>
          <a:p>
            <a:r>
              <a:t>Footer</a:t>
            </a:r>
          </a:p>
        </p:txBody>
      </p:sp>
      <p:sp>
        <p:nvSpPr>
          <p:cNvPr id="3" name="PlaceHolder 2"/>
          <p:cNvSpPr>
            <a:spLocks noGrp="1"/>
          </p:cNvSpPr>
          <p:nvPr>
            <p:ph type="sldNum" idx="141"/>
          </p:nvPr>
        </p:nvSpPr>
        <p:spPr/>
        <p:txBody>
          <a:bodyPr/>
          <a:p>
            <a:fld id="{010649F9-3518-4DA1-BB89-8ED1FA9259DA}" type="slidenum">
              <a:t>&lt;#&gt;</a:t>
            </a:fld>
          </a:p>
        </p:txBody>
      </p:sp>
      <p:sp>
        <p:nvSpPr>
          <p:cNvPr id="4" name="PlaceHolder 3"/>
          <p:cNvSpPr>
            <a:spLocks noGrp="1"/>
          </p:cNvSpPr>
          <p:nvPr>
            <p:ph type="dt" idx="139"/>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Content with Caption">
    <p:spTree>
      <p:nvGrpSpPr>
        <p:cNvPr id="1" name=""/>
        <p:cNvGrpSpPr/>
        <p:nvPr/>
      </p:nvGrpSpPr>
      <p:grpSpPr>
        <a:xfrm>
          <a:off x="0" y="0"/>
          <a:ext cx="0" cy="0"/>
          <a:chOff x="0" y="0"/>
          <a:chExt cx="0" cy="0"/>
        </a:xfrm>
      </p:grpSpPr>
      <p:sp>
        <p:nvSpPr>
          <p:cNvPr id="2" name="PlaceHolder 1"/>
          <p:cNvSpPr>
            <a:spLocks noGrp="1"/>
          </p:cNvSpPr>
          <p:nvPr>
            <p:ph type="ftr" idx="143"/>
          </p:nvPr>
        </p:nvSpPr>
        <p:spPr/>
        <p:txBody>
          <a:bodyPr/>
          <a:p>
            <a:r>
              <a:t>Footer</a:t>
            </a:r>
          </a:p>
        </p:txBody>
      </p:sp>
      <p:sp>
        <p:nvSpPr>
          <p:cNvPr id="3" name="PlaceHolder 2"/>
          <p:cNvSpPr>
            <a:spLocks noGrp="1"/>
          </p:cNvSpPr>
          <p:nvPr>
            <p:ph type="sldNum" idx="144"/>
          </p:nvPr>
        </p:nvSpPr>
        <p:spPr/>
        <p:txBody>
          <a:bodyPr/>
          <a:p>
            <a:fld id="{7F0AA215-00A4-49B4-90D1-1C4516D68048}" type="slidenum">
              <a:t>&lt;#&gt;</a:t>
            </a:fld>
          </a:p>
        </p:txBody>
      </p:sp>
      <p:sp>
        <p:nvSpPr>
          <p:cNvPr id="4" name="PlaceHolder 3"/>
          <p:cNvSpPr>
            <a:spLocks noGrp="1"/>
          </p:cNvSpPr>
          <p:nvPr>
            <p:ph type="dt" idx="142"/>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5">
    <p:spTree>
      <p:nvGrpSpPr>
        <p:cNvPr id="1" name=""/>
        <p:cNvGrpSpPr/>
        <p:nvPr/>
      </p:nvGrpSpPr>
      <p:grpSpPr>
        <a:xfrm>
          <a:off x="0" y="0"/>
          <a:ext cx="0" cy="0"/>
          <a:chOff x="0" y="0"/>
          <a:chExt cx="0" cy="0"/>
        </a:xfrm>
      </p:grpSpPr>
      <p:sp>
        <p:nvSpPr>
          <p:cNvPr id="2" name="PlaceHolder 1"/>
          <p:cNvSpPr>
            <a:spLocks noGrp="1"/>
          </p:cNvSpPr>
          <p:nvPr>
            <p:ph type="ftr" idx="146"/>
          </p:nvPr>
        </p:nvSpPr>
        <p:spPr/>
        <p:txBody>
          <a:bodyPr/>
          <a:p>
            <a:r>
              <a:t>Footer</a:t>
            </a:r>
          </a:p>
        </p:txBody>
      </p:sp>
      <p:sp>
        <p:nvSpPr>
          <p:cNvPr id="3" name="PlaceHolder 2"/>
          <p:cNvSpPr>
            <a:spLocks noGrp="1"/>
          </p:cNvSpPr>
          <p:nvPr>
            <p:ph type="sldNum" idx="147"/>
          </p:nvPr>
        </p:nvSpPr>
        <p:spPr/>
        <p:txBody>
          <a:bodyPr/>
          <a:p>
            <a:fld id="{023291FF-4D2C-475E-9345-6E06A39759F6}" type="slidenum">
              <a:t>&lt;#&gt;</a:t>
            </a:fld>
          </a:p>
        </p:txBody>
      </p:sp>
      <p:sp>
        <p:nvSpPr>
          <p:cNvPr id="4" name="PlaceHolder 3"/>
          <p:cNvSpPr>
            <a:spLocks noGrp="1"/>
          </p:cNvSpPr>
          <p:nvPr>
            <p:ph type="dt" idx="145"/>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6">
    <p:spTree>
      <p:nvGrpSpPr>
        <p:cNvPr id="1" name=""/>
        <p:cNvGrpSpPr/>
        <p:nvPr/>
      </p:nvGrpSpPr>
      <p:grpSpPr>
        <a:xfrm>
          <a:off x="0" y="0"/>
          <a:ext cx="0" cy="0"/>
          <a:chOff x="0" y="0"/>
          <a:chExt cx="0" cy="0"/>
        </a:xfrm>
      </p:grpSpPr>
      <p:sp>
        <p:nvSpPr>
          <p:cNvPr id="2" name="PlaceHolder 1"/>
          <p:cNvSpPr>
            <a:spLocks noGrp="1"/>
          </p:cNvSpPr>
          <p:nvPr>
            <p:ph type="ftr" idx="149"/>
          </p:nvPr>
        </p:nvSpPr>
        <p:spPr/>
        <p:txBody>
          <a:bodyPr/>
          <a:p>
            <a:r>
              <a:t>Footer</a:t>
            </a:r>
          </a:p>
        </p:txBody>
      </p:sp>
      <p:sp>
        <p:nvSpPr>
          <p:cNvPr id="3" name="PlaceHolder 2"/>
          <p:cNvSpPr>
            <a:spLocks noGrp="1"/>
          </p:cNvSpPr>
          <p:nvPr>
            <p:ph type="sldNum" idx="150"/>
          </p:nvPr>
        </p:nvSpPr>
        <p:spPr/>
        <p:txBody>
          <a:bodyPr/>
          <a:p>
            <a:fld id="{93BEAC68-D614-4943-943A-91E1DFE8F78C}" type="slidenum">
              <a:t>&lt;#&gt;</a:t>
            </a:fld>
          </a:p>
        </p:txBody>
      </p:sp>
      <p:sp>
        <p:nvSpPr>
          <p:cNvPr id="4" name="PlaceHolder 3"/>
          <p:cNvSpPr>
            <a:spLocks noGrp="1"/>
          </p:cNvSpPr>
          <p:nvPr>
            <p:ph type="dt" idx="148"/>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7">
    <p:spTree>
      <p:nvGrpSpPr>
        <p:cNvPr id="1" name=""/>
        <p:cNvGrpSpPr/>
        <p:nvPr/>
      </p:nvGrpSpPr>
      <p:grpSpPr>
        <a:xfrm>
          <a:off x="0" y="0"/>
          <a:ext cx="0" cy="0"/>
          <a:chOff x="0" y="0"/>
          <a:chExt cx="0" cy="0"/>
        </a:xfrm>
      </p:grpSpPr>
      <p:sp>
        <p:nvSpPr>
          <p:cNvPr id="2" name="PlaceHolder 1"/>
          <p:cNvSpPr>
            <a:spLocks noGrp="1"/>
          </p:cNvSpPr>
          <p:nvPr>
            <p:ph type="ftr" idx="152"/>
          </p:nvPr>
        </p:nvSpPr>
        <p:spPr/>
        <p:txBody>
          <a:bodyPr/>
          <a:p>
            <a:r>
              <a:t>Footer</a:t>
            </a:r>
          </a:p>
        </p:txBody>
      </p:sp>
      <p:sp>
        <p:nvSpPr>
          <p:cNvPr id="3" name="PlaceHolder 2"/>
          <p:cNvSpPr>
            <a:spLocks noGrp="1"/>
          </p:cNvSpPr>
          <p:nvPr>
            <p:ph type="sldNum" idx="153"/>
          </p:nvPr>
        </p:nvSpPr>
        <p:spPr/>
        <p:txBody>
          <a:bodyPr/>
          <a:p>
            <a:fld id="{B8F22E5D-E111-4F9C-BD8C-CBE75F131C13}" type="slidenum">
              <a:t>&lt;#&gt;</a:t>
            </a:fld>
          </a:p>
        </p:txBody>
      </p:sp>
      <p:sp>
        <p:nvSpPr>
          <p:cNvPr id="4" name="PlaceHolder 3"/>
          <p:cNvSpPr>
            <a:spLocks noGrp="1"/>
          </p:cNvSpPr>
          <p:nvPr>
            <p:ph type="dt" idx="151"/>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8">
    <p:spTree>
      <p:nvGrpSpPr>
        <p:cNvPr id="1" name=""/>
        <p:cNvGrpSpPr/>
        <p:nvPr/>
      </p:nvGrpSpPr>
      <p:grpSpPr>
        <a:xfrm>
          <a:off x="0" y="0"/>
          <a:ext cx="0" cy="0"/>
          <a:chOff x="0" y="0"/>
          <a:chExt cx="0" cy="0"/>
        </a:xfrm>
      </p:grpSpPr>
      <p:sp>
        <p:nvSpPr>
          <p:cNvPr id="2" name="PlaceHolder 1"/>
          <p:cNvSpPr>
            <a:spLocks noGrp="1"/>
          </p:cNvSpPr>
          <p:nvPr>
            <p:ph type="ftr" idx="155"/>
          </p:nvPr>
        </p:nvSpPr>
        <p:spPr/>
        <p:txBody>
          <a:bodyPr/>
          <a:p>
            <a:r>
              <a:t>Footer</a:t>
            </a:r>
          </a:p>
        </p:txBody>
      </p:sp>
      <p:sp>
        <p:nvSpPr>
          <p:cNvPr id="3" name="PlaceHolder 2"/>
          <p:cNvSpPr>
            <a:spLocks noGrp="1"/>
          </p:cNvSpPr>
          <p:nvPr>
            <p:ph type="sldNum" idx="156"/>
          </p:nvPr>
        </p:nvSpPr>
        <p:spPr/>
        <p:txBody>
          <a:bodyPr/>
          <a:p>
            <a:fld id="{0C75B3E7-0114-48E9-985B-A3489CB2424D}" type="slidenum">
              <a:t>&lt;#&gt;</a:t>
            </a:fld>
          </a:p>
        </p:txBody>
      </p:sp>
      <p:sp>
        <p:nvSpPr>
          <p:cNvPr id="4" name="PlaceHolder 3"/>
          <p:cNvSpPr>
            <a:spLocks noGrp="1"/>
          </p:cNvSpPr>
          <p:nvPr>
            <p:ph type="dt" idx="154"/>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9">
    <p:spTree>
      <p:nvGrpSpPr>
        <p:cNvPr id="1" name=""/>
        <p:cNvGrpSpPr/>
        <p:nvPr/>
      </p:nvGrpSpPr>
      <p:grpSpPr>
        <a:xfrm>
          <a:off x="0" y="0"/>
          <a:ext cx="0" cy="0"/>
          <a:chOff x="0" y="0"/>
          <a:chExt cx="0" cy="0"/>
        </a:xfrm>
      </p:grpSpPr>
      <p:sp>
        <p:nvSpPr>
          <p:cNvPr id="2" name="PlaceHolder 1"/>
          <p:cNvSpPr>
            <a:spLocks noGrp="1"/>
          </p:cNvSpPr>
          <p:nvPr>
            <p:ph type="ftr" idx="158"/>
          </p:nvPr>
        </p:nvSpPr>
        <p:spPr/>
        <p:txBody>
          <a:bodyPr/>
          <a:p>
            <a:r>
              <a:t>Footer</a:t>
            </a:r>
          </a:p>
        </p:txBody>
      </p:sp>
      <p:sp>
        <p:nvSpPr>
          <p:cNvPr id="3" name="PlaceHolder 2"/>
          <p:cNvSpPr>
            <a:spLocks noGrp="1"/>
          </p:cNvSpPr>
          <p:nvPr>
            <p:ph type="sldNum" idx="159"/>
          </p:nvPr>
        </p:nvSpPr>
        <p:spPr/>
        <p:txBody>
          <a:bodyPr/>
          <a:p>
            <a:fld id="{47F7642C-F17A-4746-BC38-CDB9FA657D92}" type="slidenum">
              <a:t>&lt;#&gt;</a:t>
            </a:fld>
          </a:p>
        </p:txBody>
      </p:sp>
      <p:sp>
        <p:nvSpPr>
          <p:cNvPr id="4" name="PlaceHolder 3"/>
          <p:cNvSpPr>
            <a:spLocks noGrp="1"/>
          </p:cNvSpPr>
          <p:nvPr>
            <p:ph type="dt" idx="157"/>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
        <p:nvSpPr>
          <p:cNvPr id="2" name="PlaceHolder 1"/>
          <p:cNvSpPr>
            <a:spLocks noGrp="1"/>
          </p:cNvSpPr>
          <p:nvPr>
            <p:ph type="ftr" idx="161"/>
          </p:nvPr>
        </p:nvSpPr>
        <p:spPr/>
        <p:txBody>
          <a:bodyPr/>
          <a:p>
            <a:r>
              <a:t>Footer</a:t>
            </a:r>
          </a:p>
        </p:txBody>
      </p:sp>
      <p:sp>
        <p:nvSpPr>
          <p:cNvPr id="3" name="PlaceHolder 2"/>
          <p:cNvSpPr>
            <a:spLocks noGrp="1"/>
          </p:cNvSpPr>
          <p:nvPr>
            <p:ph type="sldNum" idx="162"/>
          </p:nvPr>
        </p:nvSpPr>
        <p:spPr/>
        <p:txBody>
          <a:bodyPr/>
          <a:p>
            <a:fld id="{08F4ACB7-5043-40B9-BC8B-ABAFE1944CA9}" type="slidenum">
              <a:t>&lt;#&gt;</a:t>
            </a:fld>
          </a:p>
        </p:txBody>
      </p:sp>
      <p:sp>
        <p:nvSpPr>
          <p:cNvPr id="4" name="PlaceHolder 3"/>
          <p:cNvSpPr>
            <a:spLocks noGrp="1"/>
          </p:cNvSpPr>
          <p:nvPr>
            <p:ph type="dt" idx="160"/>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 Content">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A0ED65CF-0053-497B-8172-D6530DED29FF}" type="slidenum">
              <a:t>&lt;#&gt;</a:t>
            </a:fld>
          </a:p>
        </p:txBody>
      </p:sp>
      <p:sp>
        <p:nvSpPr>
          <p:cNvPr id="4" name="PlaceHolder 3"/>
          <p:cNvSpPr>
            <a:spLocks noGrp="1"/>
          </p:cNvSpPr>
          <p:nvPr>
            <p:ph type="dt" idx="16"/>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1">
    <p:spTree>
      <p:nvGrpSpPr>
        <p:cNvPr id="1" name=""/>
        <p:cNvGrpSpPr/>
        <p:nvPr/>
      </p:nvGrpSpPr>
      <p:grpSpPr>
        <a:xfrm>
          <a:off x="0" y="0"/>
          <a:ext cx="0" cy="0"/>
          <a:chOff x="0" y="0"/>
          <a:chExt cx="0" cy="0"/>
        </a:xfrm>
      </p:grpSpPr>
      <p:sp>
        <p:nvSpPr>
          <p:cNvPr id="2" name="PlaceHolder 1"/>
          <p:cNvSpPr>
            <a:spLocks noGrp="1"/>
          </p:cNvSpPr>
          <p:nvPr>
            <p:ph type="ftr" idx="164"/>
          </p:nvPr>
        </p:nvSpPr>
        <p:spPr/>
        <p:txBody>
          <a:bodyPr/>
          <a:p>
            <a:r>
              <a:t>Footer</a:t>
            </a:r>
          </a:p>
        </p:txBody>
      </p:sp>
      <p:sp>
        <p:nvSpPr>
          <p:cNvPr id="3" name="PlaceHolder 2"/>
          <p:cNvSpPr>
            <a:spLocks noGrp="1"/>
          </p:cNvSpPr>
          <p:nvPr>
            <p:ph type="sldNum" idx="165"/>
          </p:nvPr>
        </p:nvSpPr>
        <p:spPr/>
        <p:txBody>
          <a:bodyPr/>
          <a:p>
            <a:fld id="{607F70F9-2A77-460D-8912-5E58B033B053}" type="slidenum">
              <a:t>&lt;#&gt;</a:t>
            </a:fld>
          </a:p>
        </p:txBody>
      </p:sp>
      <p:sp>
        <p:nvSpPr>
          <p:cNvPr id="4" name="PlaceHolder 3"/>
          <p:cNvSpPr>
            <a:spLocks noGrp="1"/>
          </p:cNvSpPr>
          <p:nvPr>
            <p:ph type="dt" idx="163"/>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167"/>
          </p:nvPr>
        </p:nvSpPr>
        <p:spPr/>
        <p:txBody>
          <a:bodyPr/>
          <a:p>
            <a:r>
              <a:t>Footer</a:t>
            </a:r>
          </a:p>
        </p:txBody>
      </p:sp>
      <p:sp>
        <p:nvSpPr>
          <p:cNvPr id="3" name="PlaceHolder 2"/>
          <p:cNvSpPr>
            <a:spLocks noGrp="1"/>
          </p:cNvSpPr>
          <p:nvPr>
            <p:ph type="sldNum" idx="168"/>
          </p:nvPr>
        </p:nvSpPr>
        <p:spPr/>
        <p:txBody>
          <a:bodyPr/>
          <a:p>
            <a:fld id="{9CC46ECC-7A6A-460A-A809-E1EB42C772D4}" type="slidenum">
              <a:t>&lt;#&gt;</a:t>
            </a:fld>
          </a:p>
        </p:txBody>
      </p:sp>
      <p:sp>
        <p:nvSpPr>
          <p:cNvPr id="4" name="PlaceHolder 3"/>
          <p:cNvSpPr>
            <a:spLocks noGrp="1"/>
          </p:cNvSpPr>
          <p:nvPr>
            <p:ph type="dt" idx="166"/>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4B020B95-CE6C-4BB4-B023-B9568412C91F}"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5DC3629C-6F82-41C5-B833-11E60B3A3F2D}" type="slidenum">
              <a:t>&lt;#&gt;</a:t>
            </a:fld>
          </a:p>
        </p:txBody>
      </p:sp>
      <p:sp>
        <p:nvSpPr>
          <p:cNvPr id="4" name="PlaceHolder 3"/>
          <p:cNvSpPr>
            <a:spLocks noGrp="1"/>
          </p:cNvSpPr>
          <p:nvPr>
            <p:ph type="dt" idx="2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Only">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8B5553DC-C2DA-4E07-A93F-08294370526E}" type="slidenum">
              <a:t>&lt;#&gt;</a:t>
            </a:fld>
          </a:p>
        </p:txBody>
      </p:sp>
      <p:sp>
        <p:nvSpPr>
          <p:cNvPr id="4" name="PlaceHolder 3"/>
          <p:cNvSpPr>
            <a:spLocks noGrp="1"/>
          </p:cNvSpPr>
          <p:nvPr>
            <p:ph type="dt" idx="25"/>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 Id="rId10" Type="http://schemas.openxmlformats.org/officeDocument/2006/relationships/slideLayout" Target="../slideLayouts/slideLayout38.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39.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40.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41.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42.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43.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44.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5.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6.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7.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8.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9.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0.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1.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2.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3.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5.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5.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6.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7.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8.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9.xml"/>
</Relationships>
</file>

<file path=ppt/slideMasters/_rels/slideMaster55.xml.rels><?xml version="1.0" encoding="UTF-8"?>
<Relationships xmlns="http://schemas.openxmlformats.org/package/2006/relationships"><Relationship Id="rId1" Type="http://schemas.openxmlformats.org/officeDocument/2006/relationships/theme" Target="../theme/theme55.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60.xml"/>
</Relationships>
</file>

<file path=ppt/slideMasters/_rels/slideMaster56.xml.rels><?xml version="1.0" encoding="UTF-8"?>
<Relationships xmlns="http://schemas.openxmlformats.org/package/2006/relationships"><Relationship Id="rId1" Type="http://schemas.openxmlformats.org/officeDocument/2006/relationships/theme" Target="../theme/theme56.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61.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 name="PlaceHolder 1"/>
          <p:cNvSpPr>
            <a:spLocks noGrp="1"/>
          </p:cNvSpPr>
          <p:nvPr>
            <p:ph type="title"/>
          </p:nvPr>
        </p:nvSpPr>
        <p:spPr>
          <a:xfrm>
            <a:off x="1523880" y="1122480"/>
            <a:ext cx="9143640" cy="2387160"/>
          </a:xfrm>
          <a:prstGeom prst="rect">
            <a:avLst/>
          </a:prstGeom>
          <a:noFill/>
          <a:ln w="0">
            <a:noFill/>
          </a:ln>
        </p:spPr>
        <p:txBody>
          <a:bodyPr numCol="1" spcCol="0" lIns="91440" rIns="91440" tIns="45720" bIns="45720" anchor="b">
            <a:noAutofit/>
          </a:bodyPr>
          <a:p>
            <a:pPr indent="0" algn="ctr">
              <a:lnSpc>
                <a:spcPct val="90000"/>
              </a:lnSpc>
              <a:buNone/>
            </a:pPr>
            <a:r>
              <a:rPr b="0" lang="en-US" sz="6000" spc="-1" strike="noStrike">
                <a:solidFill>
                  <a:schemeClr val="dk1"/>
                </a:solidFill>
                <a:latin typeface="Arial"/>
              </a:rPr>
              <a:t>Click to edit Master title style</a:t>
            </a:r>
            <a:endParaRPr b="0" lang="en-US" sz="6000" spc="-1" strike="noStrike">
              <a:solidFill>
                <a:schemeClr val="dk1"/>
              </a:solidFill>
              <a:latin typeface="Calibri"/>
            </a:endParaRPr>
          </a:p>
        </p:txBody>
      </p:sp>
      <p:sp>
        <p:nvSpPr>
          <p:cNvPr id="2" name="PlaceHolder 2"/>
          <p:cNvSpPr>
            <a:spLocks noGrp="1"/>
          </p:cNvSpPr>
          <p:nvPr>
            <p:ph type="dt" idx="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solidFill>
                <a:latin typeface="Arial"/>
              </a:defRPr>
            </a:lvl1pPr>
          </a:lstStyle>
          <a:p>
            <a:pPr indent="0" defTabSz="914400">
              <a:lnSpc>
                <a:spcPct val="100000"/>
              </a:lnSpc>
              <a:buNone/>
            </a:pPr>
            <a:r>
              <a:rPr b="0" lang="en-US" sz="1200" spc="-1" strike="noStrike">
                <a:solidFill>
                  <a:schemeClr val="dk1"/>
                </a:solidFill>
                <a:latin typeface="Arial"/>
              </a:rPr>
              <a:t> </a:t>
            </a:r>
            <a:endParaRPr b="0" lang="en-US" sz="1200" spc="-1" strike="noStrike">
              <a:solidFill>
                <a:srgbClr val="ffffff"/>
              </a:solidFill>
              <a:latin typeface="Times New Roman"/>
            </a:endParaRPr>
          </a:p>
        </p:txBody>
      </p:sp>
      <p:sp>
        <p:nvSpPr>
          <p:cNvPr id="3" name="PlaceHolder 3"/>
          <p:cNvSpPr>
            <a:spLocks noGrp="1"/>
          </p:cNvSpPr>
          <p:nvPr>
            <p:ph type="ftr" idx="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 </a:t>
            </a:r>
            <a:endParaRPr b="0" lang="en-US" sz="1400" spc="-1" strike="noStrike">
              <a:solidFill>
                <a:srgbClr val="ffffff"/>
              </a:solidFill>
              <a:latin typeface="Times New Roman"/>
            </a:endParaRPr>
          </a:p>
        </p:txBody>
      </p:sp>
      <p:sp>
        <p:nvSpPr>
          <p:cNvPr id="4" name="PlaceHolder 4"/>
          <p:cNvSpPr>
            <a:spLocks noGrp="1"/>
          </p:cNvSpPr>
          <p:nvPr>
            <p:ph type="sldNum" idx="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solidFill>
                <a:latin typeface="Arial"/>
              </a:defRPr>
            </a:lvl1pPr>
          </a:lstStyle>
          <a:p>
            <a:pPr indent="0" algn="r" defTabSz="914400">
              <a:lnSpc>
                <a:spcPct val="100000"/>
              </a:lnSpc>
              <a:buNone/>
            </a:pPr>
            <a:fld id="{F12B27EC-EAB6-42AB-886C-18A034B25ADC}" type="slidenum">
              <a:rPr b="0" lang="en-US" sz="1200" spc="-1" strike="noStrike">
                <a:solidFill>
                  <a:schemeClr val="dk1"/>
                </a:solidFill>
                <a:latin typeface="Arial"/>
              </a:rPr>
              <a:t>11</a:t>
            </a:fld>
            <a:endParaRPr b="0" lang="en-US" sz="1200" spc="-1" strike="noStrike">
              <a:solidFill>
                <a:srgbClr val="ffffff"/>
              </a:solidFill>
              <a:latin typeface="Times New Roman"/>
            </a:endParaRPr>
          </a:p>
        </p:txBody>
      </p:sp>
      <p:pic>
        <p:nvPicPr>
          <p:cNvPr id="5" name="Picture Placeholder 10" descr=""/>
          <p:cNvPicPr/>
          <p:nvPr/>
        </p:nvPicPr>
        <p:blipFill>
          <a:blip r:embed="rId4"/>
          <a:srcRect l="0" t="3334" r="0" b="3334"/>
          <a:stretch/>
        </p:blipFill>
        <p:spPr>
          <a:xfrm>
            <a:off x="11123280" y="162360"/>
            <a:ext cx="897120" cy="10785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49" r:id="rId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1"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62" name="PlaceHolder 1"/>
          <p:cNvSpPr>
            <a:spLocks noGrp="1"/>
          </p:cNvSpPr>
          <p:nvPr>
            <p:ph type="dt" idx="28"/>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63" name="PlaceHolder 2"/>
          <p:cNvSpPr>
            <a:spLocks noGrp="1"/>
          </p:cNvSpPr>
          <p:nvPr>
            <p:ph type="ftr" idx="29"/>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64" name="PlaceHolder 3"/>
          <p:cNvSpPr>
            <a:spLocks noGrp="1"/>
          </p:cNvSpPr>
          <p:nvPr>
            <p:ph type="sldNum" idx="30"/>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F3F644E8-D894-4B78-859D-E4570911948B}"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pic>
        <p:nvPicPr>
          <p:cNvPr id="65" name="Picture Placeholder 10" descr=""/>
          <p:cNvPicPr/>
          <p:nvPr/>
        </p:nvPicPr>
        <p:blipFill>
          <a:blip r:embed="rId4"/>
          <a:srcRect l="0" t="3334" r="0" b="3334"/>
          <a:stretch/>
        </p:blipFill>
        <p:spPr>
          <a:xfrm>
            <a:off x="11016360" y="244800"/>
            <a:ext cx="897120" cy="10785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7" r:id="rId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6"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67" name="PlaceHolder 1"/>
          <p:cNvSpPr>
            <a:spLocks noGrp="1"/>
          </p:cNvSpPr>
          <p:nvPr>
            <p:ph type="title"/>
          </p:nvPr>
        </p:nvSpPr>
        <p:spPr>
          <a:xfrm>
            <a:off x="1523880" y="1122480"/>
            <a:ext cx="9143640" cy="2387160"/>
          </a:xfrm>
          <a:prstGeom prst="rect">
            <a:avLst/>
          </a:prstGeom>
          <a:noFill/>
          <a:ln w="0">
            <a:noFill/>
          </a:ln>
        </p:spPr>
        <p:txBody>
          <a:bodyPr numCol="1" spcCol="0" lIns="91440" rIns="91440" tIns="45720" bIns="45720" anchor="b">
            <a:noAutofit/>
          </a:bodyPr>
          <a:p>
            <a:pPr indent="0" algn="ctr">
              <a:lnSpc>
                <a:spcPct val="90000"/>
              </a:lnSpc>
              <a:buNone/>
            </a:pPr>
            <a:r>
              <a:rPr b="0" lang="en-US" sz="6000" spc="-1" strike="noStrike">
                <a:solidFill>
                  <a:schemeClr val="lt1"/>
                </a:solidFill>
                <a:latin typeface="Arial"/>
              </a:rPr>
              <a:t>Click to edit Master title style</a:t>
            </a:r>
            <a:endParaRPr b="0" lang="en-US" sz="6000" spc="-1" strike="noStrike">
              <a:solidFill>
                <a:schemeClr val="dk1"/>
              </a:solidFill>
              <a:latin typeface="Calibri"/>
            </a:endParaRPr>
          </a:p>
        </p:txBody>
      </p:sp>
      <p:sp>
        <p:nvSpPr>
          <p:cNvPr id="68" name="PlaceHolder 2"/>
          <p:cNvSpPr>
            <a:spLocks noGrp="1"/>
          </p:cNvSpPr>
          <p:nvPr>
            <p:ph type="dt" idx="3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69" name="PlaceHolder 3"/>
          <p:cNvSpPr>
            <a:spLocks noGrp="1"/>
          </p:cNvSpPr>
          <p:nvPr>
            <p:ph type="ftr" idx="3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0" name="PlaceHolder 4"/>
          <p:cNvSpPr>
            <a:spLocks noGrp="1"/>
          </p:cNvSpPr>
          <p:nvPr>
            <p:ph type="sldNum" idx="3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10D716CC-47F2-4EB1-9EC5-F0721A5EEC38}"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grpSp>
        <p:nvGrpSpPr>
          <p:cNvPr id="71" name="Group 15"/>
          <p:cNvGrpSpPr/>
          <p:nvPr/>
        </p:nvGrpSpPr>
        <p:grpSpPr>
          <a:xfrm>
            <a:off x="11282760" y="75240"/>
            <a:ext cx="817560" cy="1078560"/>
            <a:chOff x="11282760" y="75240"/>
            <a:chExt cx="817560" cy="1078560"/>
          </a:xfrm>
        </p:grpSpPr>
        <p:pic>
          <p:nvPicPr>
            <p:cNvPr id="72" name="Picture 16" descr=""/>
            <p:cNvPicPr/>
            <p:nvPr/>
          </p:nvPicPr>
          <p:blipFill>
            <a:blip r:embed="rId4"/>
            <a:stretch/>
          </p:blipFill>
          <p:spPr>
            <a:xfrm>
              <a:off x="11282760" y="75240"/>
              <a:ext cx="817560" cy="1078560"/>
            </a:xfrm>
            <a:prstGeom prst="rect">
              <a:avLst/>
            </a:prstGeom>
            <a:ln w="0">
              <a:noFill/>
            </a:ln>
          </p:spPr>
        </p:pic>
        <p:sp>
          <p:nvSpPr>
            <p:cNvPr id="73" name="Oval 10"/>
            <p:cNvSpPr/>
            <p:nvPr/>
          </p:nvSpPr>
          <p:spPr>
            <a:xfrm>
              <a:off x="11477880" y="424080"/>
              <a:ext cx="546840" cy="55800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74" name="Picture 22" descr=""/>
            <p:cNvPicPr/>
            <p:nvPr/>
          </p:nvPicPr>
          <p:blipFill>
            <a:blip r:embed="rId5"/>
            <a:stretch/>
          </p:blipFill>
          <p:spPr>
            <a:xfrm>
              <a:off x="11559960" y="509760"/>
              <a:ext cx="382680" cy="39060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669" r:id="rId6"/>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5"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76" name="PlaceHolder 1"/>
          <p:cNvSpPr>
            <a:spLocks noGrp="1"/>
          </p:cNvSpPr>
          <p:nvPr>
            <p:ph type="dt" idx="3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77" name="PlaceHolder 2"/>
          <p:cNvSpPr>
            <a:spLocks noGrp="1"/>
          </p:cNvSpPr>
          <p:nvPr>
            <p:ph type="ftr" idx="35"/>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8" name="PlaceHolder 3"/>
          <p:cNvSpPr>
            <a:spLocks noGrp="1"/>
          </p:cNvSpPr>
          <p:nvPr>
            <p:ph type="sldNum" idx="3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0A0A36BF-F116-478E-BCB7-C52543E6B1F4}"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grpSp>
        <p:nvGrpSpPr>
          <p:cNvPr id="79" name="Group 15"/>
          <p:cNvGrpSpPr/>
          <p:nvPr/>
        </p:nvGrpSpPr>
        <p:grpSpPr>
          <a:xfrm>
            <a:off x="11282760" y="75240"/>
            <a:ext cx="817560" cy="1078560"/>
            <a:chOff x="11282760" y="75240"/>
            <a:chExt cx="817560" cy="1078560"/>
          </a:xfrm>
        </p:grpSpPr>
        <p:pic>
          <p:nvPicPr>
            <p:cNvPr id="80" name="Picture 16" descr=""/>
            <p:cNvPicPr/>
            <p:nvPr/>
          </p:nvPicPr>
          <p:blipFill>
            <a:blip r:embed="rId4"/>
            <a:stretch/>
          </p:blipFill>
          <p:spPr>
            <a:xfrm>
              <a:off x="11282760" y="75240"/>
              <a:ext cx="817560" cy="1078560"/>
            </a:xfrm>
            <a:prstGeom prst="rect">
              <a:avLst/>
            </a:prstGeom>
            <a:ln w="0">
              <a:noFill/>
            </a:ln>
          </p:spPr>
        </p:pic>
        <p:sp>
          <p:nvSpPr>
            <p:cNvPr id="81" name="Oval 8"/>
            <p:cNvSpPr/>
            <p:nvPr/>
          </p:nvSpPr>
          <p:spPr>
            <a:xfrm>
              <a:off x="11477880" y="424080"/>
              <a:ext cx="546840" cy="55800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82" name="Picture 22" descr=""/>
            <p:cNvPicPr/>
            <p:nvPr/>
          </p:nvPicPr>
          <p:blipFill>
            <a:blip r:embed="rId5"/>
            <a:stretch/>
          </p:blipFill>
          <p:spPr>
            <a:xfrm>
              <a:off x="11559960" y="509760"/>
              <a:ext cx="382680" cy="39060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671" r:id="rId6"/>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3"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84" name="PlaceHolder 1"/>
          <p:cNvSpPr>
            <a:spLocks noGrp="1"/>
          </p:cNvSpPr>
          <p:nvPr>
            <p:ph type="dt" idx="3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85" name="PlaceHolder 2"/>
          <p:cNvSpPr>
            <a:spLocks noGrp="1"/>
          </p:cNvSpPr>
          <p:nvPr>
            <p:ph type="ftr" idx="38"/>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86" name="PlaceHolder 3"/>
          <p:cNvSpPr>
            <a:spLocks noGrp="1"/>
          </p:cNvSpPr>
          <p:nvPr>
            <p:ph type="sldNum" idx="3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3DED447F-A136-4361-B633-40F89A0792F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7"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88" name="PlaceHolder 1"/>
          <p:cNvSpPr>
            <a:spLocks noGrp="1"/>
          </p:cNvSpPr>
          <p:nvPr>
            <p:ph type="title"/>
          </p:nvPr>
        </p:nvSpPr>
        <p:spPr>
          <a:xfrm>
            <a:off x="839880" y="457200"/>
            <a:ext cx="3931920" cy="1599840"/>
          </a:xfrm>
          <a:prstGeom prst="rect">
            <a:avLst/>
          </a:prstGeom>
          <a:noFill/>
          <a:ln w="0">
            <a:noFill/>
          </a:ln>
        </p:spPr>
        <p:txBody>
          <a:bodyPr numCol="1" spcCol="0" lIns="91440" rIns="91440" tIns="45720" bIns="45720" anchor="b">
            <a:noAutofit/>
          </a:bodyPr>
          <a:p>
            <a:pPr indent="0">
              <a:lnSpc>
                <a:spcPct val="90000"/>
              </a:lnSpc>
              <a:buNone/>
            </a:pPr>
            <a:r>
              <a:rPr b="0" lang="en-US" sz="3200" spc="-1" strike="noStrike">
                <a:solidFill>
                  <a:schemeClr val="lt1"/>
                </a:solidFill>
                <a:latin typeface="Arial"/>
              </a:rPr>
              <a:t>Click to edit Master title style</a:t>
            </a:r>
            <a:endParaRPr b="0" lang="en-US" sz="3200" spc="-1" strike="noStrike">
              <a:solidFill>
                <a:schemeClr val="dk1"/>
              </a:solidFill>
              <a:latin typeface="Calibri"/>
            </a:endParaRPr>
          </a:p>
        </p:txBody>
      </p:sp>
      <p:sp>
        <p:nvSpPr>
          <p:cNvPr id="89" name="PlaceHolder 2"/>
          <p:cNvSpPr>
            <a:spLocks noGrp="1"/>
          </p:cNvSpPr>
          <p:nvPr>
            <p:ph type="body"/>
          </p:nvPr>
        </p:nvSpPr>
        <p:spPr>
          <a:xfrm>
            <a:off x="5183280" y="987480"/>
            <a:ext cx="5963400" cy="487332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3200" spc="-1" strike="noStrike">
                <a:solidFill>
                  <a:schemeClr val="lt1"/>
                </a:solidFill>
                <a:latin typeface="Arial"/>
              </a:rPr>
              <a:t>Click to edit Master text styles</a:t>
            </a:r>
            <a:endParaRPr b="0" lang="en-US" sz="3200" spc="-1" strike="noStrike">
              <a:solidFill>
                <a:schemeClr val="lt1"/>
              </a:solidFill>
              <a:latin typeface="Arial"/>
            </a:endParaRPr>
          </a:p>
          <a:p>
            <a:pPr lvl="1" marL="685800" indent="-228600">
              <a:lnSpc>
                <a:spcPct val="90000"/>
              </a:lnSpc>
              <a:spcBef>
                <a:spcPts val="499"/>
              </a:spcBef>
              <a:buClr>
                <a:srgbClr val="ffffff"/>
              </a:buClr>
              <a:buFont typeface="Arial"/>
              <a:buChar char="•"/>
            </a:pPr>
            <a:r>
              <a:rPr b="0" lang="en-US" sz="2800" spc="-1" strike="noStrike">
                <a:solidFill>
                  <a:schemeClr val="lt1"/>
                </a:solidFill>
                <a:latin typeface="Arial"/>
              </a:rPr>
              <a:t>Second level</a:t>
            </a:r>
            <a:endParaRPr b="0" lang="en-US" sz="2800" spc="-1" strike="noStrike">
              <a:solidFill>
                <a:schemeClr val="lt1"/>
              </a:solidFill>
              <a:latin typeface="Arial"/>
            </a:endParaRPr>
          </a:p>
          <a:p>
            <a:pPr lvl="2" marL="1143000" indent="-228600">
              <a:lnSpc>
                <a:spcPct val="90000"/>
              </a:lnSpc>
              <a:spcBef>
                <a:spcPts val="499"/>
              </a:spcBef>
              <a:buClr>
                <a:srgbClr val="ffffff"/>
              </a:buClr>
              <a:buFont typeface="Arial"/>
              <a:buChar char="•"/>
            </a:pPr>
            <a:r>
              <a:rPr b="0" lang="en-US" sz="2400" spc="-1" strike="noStrike">
                <a:solidFill>
                  <a:schemeClr val="lt1"/>
                </a:solidFill>
                <a:latin typeface="Arial"/>
              </a:rPr>
              <a:t>Third level</a:t>
            </a:r>
            <a:endParaRPr b="0" lang="en-US" sz="2400" spc="-1" strike="noStrike">
              <a:solidFill>
                <a:schemeClr val="lt1"/>
              </a:solidFill>
              <a:latin typeface="Arial"/>
            </a:endParaRPr>
          </a:p>
          <a:p>
            <a:pPr lvl="3" marL="1600200" indent="-228600">
              <a:lnSpc>
                <a:spcPct val="90000"/>
              </a:lnSpc>
              <a:spcBef>
                <a:spcPts val="499"/>
              </a:spcBef>
              <a:buClr>
                <a:srgbClr val="ffffff"/>
              </a:buClr>
              <a:buFont typeface="Arial"/>
              <a:buChar char="•"/>
            </a:pPr>
            <a:r>
              <a:rPr b="0" lang="en-US" sz="2000" spc="-1" strike="noStrike">
                <a:solidFill>
                  <a:schemeClr val="lt1"/>
                </a:solidFill>
                <a:latin typeface="Arial"/>
              </a:rPr>
              <a:t>Fourth level</a:t>
            </a:r>
            <a:endParaRPr b="0" lang="en-US" sz="2000" spc="-1" strike="noStrike">
              <a:solidFill>
                <a:schemeClr val="lt1"/>
              </a:solidFill>
              <a:latin typeface="Arial"/>
            </a:endParaRPr>
          </a:p>
          <a:p>
            <a:pPr lvl="4" marL="2057400" indent="-228600">
              <a:lnSpc>
                <a:spcPct val="90000"/>
              </a:lnSpc>
              <a:spcBef>
                <a:spcPts val="499"/>
              </a:spcBef>
              <a:buClr>
                <a:srgbClr val="ffffff"/>
              </a:buClr>
              <a:buFont typeface="Arial"/>
              <a:buChar char="•"/>
            </a:pPr>
            <a:r>
              <a:rPr b="0" lang="en-US" sz="2000" spc="-1" strike="noStrike">
                <a:solidFill>
                  <a:schemeClr val="lt1"/>
                </a:solidFill>
                <a:latin typeface="Arial"/>
              </a:rPr>
              <a:t>Fifth level</a:t>
            </a:r>
            <a:endParaRPr b="0" lang="en-US" sz="2000" spc="-1" strike="noStrike">
              <a:solidFill>
                <a:schemeClr val="lt1"/>
              </a:solidFill>
              <a:latin typeface="Arial"/>
            </a:endParaRPr>
          </a:p>
        </p:txBody>
      </p:sp>
      <p:sp>
        <p:nvSpPr>
          <p:cNvPr id="90" name="PlaceHolder 3"/>
          <p:cNvSpPr>
            <a:spLocks noGrp="1"/>
          </p:cNvSpPr>
          <p:nvPr>
            <p:ph type="body"/>
          </p:nvPr>
        </p:nvSpPr>
        <p:spPr>
          <a:xfrm>
            <a:off x="839880" y="2057400"/>
            <a:ext cx="3931920" cy="3811320"/>
          </a:xfrm>
          <a:prstGeom prst="rect">
            <a:avLst/>
          </a:prstGeom>
          <a:noFill/>
          <a:ln w="0">
            <a:noFill/>
          </a:ln>
        </p:spPr>
        <p:txBody>
          <a:bodyPr numCol="1" spcCol="0" lIns="91440" rIns="91440" tIns="45720" bIns="45720" anchor="t">
            <a:noAutofit/>
          </a:bodyPr>
          <a:p>
            <a:pPr indent="0">
              <a:lnSpc>
                <a:spcPct val="90000"/>
              </a:lnSpc>
              <a:spcBef>
                <a:spcPts val="1001"/>
              </a:spcBef>
              <a:buNone/>
              <a:tabLst>
                <a:tab algn="l" pos="0"/>
              </a:tabLst>
            </a:pPr>
            <a:r>
              <a:rPr b="0" lang="en-US" sz="1600" spc="-1" strike="noStrike">
                <a:solidFill>
                  <a:schemeClr val="lt1"/>
                </a:solidFill>
                <a:latin typeface="Arial"/>
              </a:rPr>
              <a:t>Click to edit Master text styles</a:t>
            </a:r>
            <a:endParaRPr b="0" lang="en-US" sz="1600" spc="-1" strike="noStrike">
              <a:solidFill>
                <a:schemeClr val="lt1"/>
              </a:solidFill>
              <a:latin typeface="Arial"/>
            </a:endParaRPr>
          </a:p>
        </p:txBody>
      </p:sp>
      <p:sp>
        <p:nvSpPr>
          <p:cNvPr id="91" name="PlaceHolder 4"/>
          <p:cNvSpPr>
            <a:spLocks noGrp="1"/>
          </p:cNvSpPr>
          <p:nvPr>
            <p:ph type="dt" idx="40"/>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92" name="PlaceHolder 5"/>
          <p:cNvSpPr>
            <a:spLocks noGrp="1"/>
          </p:cNvSpPr>
          <p:nvPr>
            <p:ph type="ftr" idx="41"/>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93" name="PlaceHolder 6"/>
          <p:cNvSpPr>
            <a:spLocks noGrp="1"/>
          </p:cNvSpPr>
          <p:nvPr>
            <p:ph type="sldNum" idx="42"/>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ED88B367-84EF-4F22-9995-01FD4E06BB0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grpSp>
        <p:nvGrpSpPr>
          <p:cNvPr id="94" name="Group 15"/>
          <p:cNvGrpSpPr/>
          <p:nvPr/>
        </p:nvGrpSpPr>
        <p:grpSpPr>
          <a:xfrm>
            <a:off x="11282760" y="75240"/>
            <a:ext cx="817560" cy="1078560"/>
            <a:chOff x="11282760" y="75240"/>
            <a:chExt cx="817560" cy="1078560"/>
          </a:xfrm>
        </p:grpSpPr>
        <p:pic>
          <p:nvPicPr>
            <p:cNvPr id="95" name="Picture 16" descr=""/>
            <p:cNvPicPr/>
            <p:nvPr/>
          </p:nvPicPr>
          <p:blipFill>
            <a:blip r:embed="rId4"/>
            <a:stretch/>
          </p:blipFill>
          <p:spPr>
            <a:xfrm>
              <a:off x="11282760" y="75240"/>
              <a:ext cx="817560" cy="1078560"/>
            </a:xfrm>
            <a:prstGeom prst="rect">
              <a:avLst/>
            </a:prstGeom>
            <a:ln w="0">
              <a:noFill/>
            </a:ln>
          </p:spPr>
        </p:pic>
        <p:sp>
          <p:nvSpPr>
            <p:cNvPr id="96" name="Oval 11"/>
            <p:cNvSpPr/>
            <p:nvPr/>
          </p:nvSpPr>
          <p:spPr>
            <a:xfrm>
              <a:off x="11477880" y="424080"/>
              <a:ext cx="546840" cy="55800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97" name="Picture 22" descr=""/>
            <p:cNvPicPr/>
            <p:nvPr/>
          </p:nvPicPr>
          <p:blipFill>
            <a:blip r:embed="rId5"/>
            <a:stretch/>
          </p:blipFill>
          <p:spPr>
            <a:xfrm>
              <a:off x="11559960" y="509760"/>
              <a:ext cx="382680" cy="39060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675" r:id="rId6"/>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98"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99" name="PlaceHolder 1"/>
          <p:cNvSpPr>
            <a:spLocks noGrp="1"/>
          </p:cNvSpPr>
          <p:nvPr>
            <p:ph type="title"/>
          </p:nvPr>
        </p:nvSpPr>
        <p:spPr>
          <a:xfrm>
            <a:off x="1523880" y="1122480"/>
            <a:ext cx="9143640" cy="2387160"/>
          </a:xfrm>
          <a:prstGeom prst="rect">
            <a:avLst/>
          </a:prstGeom>
          <a:noFill/>
          <a:ln w="0">
            <a:noFill/>
          </a:ln>
        </p:spPr>
        <p:txBody>
          <a:bodyPr numCol="1" spcCol="0" lIns="91440" rIns="91440" tIns="45720" bIns="45720" anchor="b">
            <a:noAutofit/>
          </a:bodyPr>
          <a:p>
            <a:pPr indent="0" algn="ctr">
              <a:lnSpc>
                <a:spcPct val="90000"/>
              </a:lnSpc>
              <a:buNone/>
            </a:pPr>
            <a:r>
              <a:rPr b="0" lang="en-US" sz="6000" spc="-1" strike="noStrike">
                <a:solidFill>
                  <a:schemeClr val="lt1"/>
                </a:solidFill>
                <a:latin typeface="Arial"/>
              </a:rPr>
              <a:t>Click to edit Master title style</a:t>
            </a:r>
            <a:endParaRPr b="0" lang="en-US" sz="6000" spc="-1" strike="noStrike">
              <a:solidFill>
                <a:schemeClr val="dk1"/>
              </a:solidFill>
              <a:latin typeface="Calibri"/>
            </a:endParaRPr>
          </a:p>
        </p:txBody>
      </p:sp>
      <p:sp>
        <p:nvSpPr>
          <p:cNvPr id="100" name="PlaceHolder 2"/>
          <p:cNvSpPr>
            <a:spLocks noGrp="1"/>
          </p:cNvSpPr>
          <p:nvPr>
            <p:ph type="dt" idx="43"/>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101" name="PlaceHolder 3"/>
          <p:cNvSpPr>
            <a:spLocks noGrp="1"/>
          </p:cNvSpPr>
          <p:nvPr>
            <p:ph type="ftr" idx="44"/>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02" name="PlaceHolder 4"/>
          <p:cNvSpPr>
            <a:spLocks noGrp="1"/>
          </p:cNvSpPr>
          <p:nvPr>
            <p:ph type="sldNum" idx="4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B125E860-0089-4174-931A-42D3B44DFF97}"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05"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06" name="PlaceHolder 1"/>
          <p:cNvSpPr>
            <a:spLocks noGrp="1"/>
          </p:cNvSpPr>
          <p:nvPr>
            <p:ph type="title"/>
          </p:nvPr>
        </p:nvSpPr>
        <p:spPr>
          <a:xfrm>
            <a:off x="838080" y="365040"/>
            <a:ext cx="1001232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Click to edit Master title style</a:t>
            </a:r>
            <a:endParaRPr b="0" lang="en-US" sz="4400" spc="-1" strike="noStrike">
              <a:solidFill>
                <a:schemeClr val="dk1"/>
              </a:solidFill>
              <a:latin typeface="Calibri"/>
            </a:endParaRPr>
          </a:p>
        </p:txBody>
      </p:sp>
      <p:sp>
        <p:nvSpPr>
          <p:cNvPr id="107" name="PlaceHolder 2"/>
          <p:cNvSpPr>
            <a:spLocks noGrp="1"/>
          </p:cNvSpPr>
          <p:nvPr>
            <p:ph type="dt" idx="46"/>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108" name="PlaceHolder 3"/>
          <p:cNvSpPr>
            <a:spLocks noGrp="1"/>
          </p:cNvSpPr>
          <p:nvPr>
            <p:ph type="ftr" idx="47"/>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09" name="PlaceHolder 4"/>
          <p:cNvSpPr>
            <a:spLocks noGrp="1"/>
          </p:cNvSpPr>
          <p:nvPr>
            <p:ph type="sldNum" idx="48"/>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68BC5125-1169-4B62-9455-858DA405743F}"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10" name="PlaceHolder 5"/>
          <p:cNvSpPr>
            <a:spLocks noGrp="1"/>
          </p:cNvSpPr>
          <p:nvPr>
            <p:ph type="body"/>
          </p:nvPr>
        </p:nvSpPr>
        <p:spPr>
          <a:xfrm>
            <a:off x="11042640" y="365040"/>
            <a:ext cx="897120" cy="1078560"/>
          </a:xfrm>
          <a:prstGeom prst="rect">
            <a:avLst/>
          </a:prstGeom>
          <a:noFill/>
          <a:ln w="0">
            <a:noFill/>
          </a:ln>
        </p:spPr>
        <p:txBody>
          <a:bodyPr lIns="90000" rIns="90000" tIns="45000" bIns="45000" anchor="t">
            <a:noAutofit/>
          </a:bodyPr>
          <a:p>
            <a:pPr indent="0" algn="ctr" defTabSz="914400">
              <a:lnSpc>
                <a:spcPct val="100000"/>
              </a:lnSpc>
              <a:buNone/>
              <a:tabLst>
                <a:tab algn="l" pos="0"/>
              </a:tabLst>
            </a:pPr>
            <a:r>
              <a:rPr b="0" lang="en-US" sz="1100" spc="-1" strike="noStrike">
                <a:solidFill>
                  <a:schemeClr val="lt1"/>
                </a:solidFill>
                <a:latin typeface="Calibri"/>
              </a:rPr>
              <a:t>INSERT LOGO PICTURE HRE</a:t>
            </a:r>
            <a:endParaRPr b="0" lang="en-US" sz="1100" spc="-1" strike="noStrike">
              <a:solidFill>
                <a:schemeClr val="lt1"/>
              </a:solidFill>
              <a:latin typeface="Arial"/>
            </a:endParaRPr>
          </a:p>
        </p:txBody>
      </p:sp>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1"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12" name="PlaceHolder 1"/>
          <p:cNvSpPr>
            <a:spLocks noGrp="1"/>
          </p:cNvSpPr>
          <p:nvPr>
            <p:ph type="title"/>
          </p:nvPr>
        </p:nvSpPr>
        <p:spPr>
          <a:xfrm>
            <a:off x="1523880" y="1122480"/>
            <a:ext cx="9143640" cy="2387160"/>
          </a:xfrm>
          <a:prstGeom prst="rect">
            <a:avLst/>
          </a:prstGeom>
          <a:noFill/>
          <a:ln w="0">
            <a:noFill/>
          </a:ln>
        </p:spPr>
        <p:txBody>
          <a:bodyPr numCol="1" spcCol="0" lIns="91440" rIns="91440" tIns="45720" bIns="45720" anchor="b">
            <a:noAutofit/>
          </a:bodyPr>
          <a:p>
            <a:pPr indent="0" algn="ctr">
              <a:lnSpc>
                <a:spcPct val="90000"/>
              </a:lnSpc>
              <a:buNone/>
            </a:pPr>
            <a:r>
              <a:rPr b="0" lang="en-US" sz="6000" spc="-1" strike="noStrike">
                <a:solidFill>
                  <a:schemeClr val="lt1"/>
                </a:solidFill>
                <a:latin typeface="Arial"/>
              </a:rPr>
              <a:t>Click to edit Master title style</a:t>
            </a:r>
            <a:endParaRPr b="0" lang="en-US" sz="6000" spc="-1" strike="noStrike">
              <a:solidFill>
                <a:schemeClr val="dk1"/>
              </a:solidFill>
              <a:latin typeface="Calibri"/>
            </a:endParaRPr>
          </a:p>
        </p:txBody>
      </p:sp>
      <p:sp>
        <p:nvSpPr>
          <p:cNvPr id="113" name="PlaceHolder 2"/>
          <p:cNvSpPr>
            <a:spLocks noGrp="1"/>
          </p:cNvSpPr>
          <p:nvPr>
            <p:ph type="dt" idx="49"/>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114" name="PlaceHolder 3"/>
          <p:cNvSpPr>
            <a:spLocks noGrp="1"/>
          </p:cNvSpPr>
          <p:nvPr>
            <p:ph type="ftr" idx="50"/>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15" name="PlaceHolder 4"/>
          <p:cNvSpPr>
            <a:spLocks noGrp="1"/>
          </p:cNvSpPr>
          <p:nvPr>
            <p:ph type="sldNum" idx="5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9620B4AC-0440-4F99-B2A5-42C11BBCE0C8}"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6"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17" name="PlaceHolder 1"/>
          <p:cNvSpPr>
            <a:spLocks noGrp="1"/>
          </p:cNvSpPr>
          <p:nvPr>
            <p:ph type="title"/>
          </p:nvPr>
        </p:nvSpPr>
        <p:spPr>
          <a:xfrm>
            <a:off x="205920" y="24120"/>
            <a:ext cx="999504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Click to edit Master title style</a:t>
            </a:r>
            <a:endParaRPr b="0" lang="en-US" sz="4400" spc="-1" strike="noStrike">
              <a:solidFill>
                <a:schemeClr val="dk1"/>
              </a:solidFill>
              <a:latin typeface="Calibri"/>
            </a:endParaRPr>
          </a:p>
        </p:txBody>
      </p:sp>
      <p:sp>
        <p:nvSpPr>
          <p:cNvPr id="118" name="PlaceHolder 2"/>
          <p:cNvSpPr>
            <a:spLocks noGrp="1"/>
          </p:cNvSpPr>
          <p:nvPr>
            <p:ph type="body"/>
          </p:nvPr>
        </p:nvSpPr>
        <p:spPr>
          <a:xfrm>
            <a:off x="838080" y="1825560"/>
            <a:ext cx="10515240" cy="435096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2800" spc="-1" strike="noStrike">
                <a:solidFill>
                  <a:schemeClr val="lt1"/>
                </a:solidFill>
                <a:latin typeface="Arial"/>
              </a:rPr>
              <a:t>Click to edit Master text styles</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pPr>
            <a:r>
              <a:rPr b="0" lang="en-US" sz="2400" spc="-1" strike="noStrike">
                <a:solidFill>
                  <a:schemeClr val="lt1"/>
                </a:solidFill>
                <a:latin typeface="Arial"/>
              </a:rPr>
              <a:t>Second level</a:t>
            </a:r>
            <a:endParaRPr b="0" lang="en-US" sz="2400" spc="-1" strike="noStrike">
              <a:solidFill>
                <a:schemeClr val="lt1"/>
              </a:solidFill>
              <a:latin typeface="Arial"/>
            </a:endParaRPr>
          </a:p>
          <a:p>
            <a:pPr lvl="2" marL="1143000" indent="-228600">
              <a:lnSpc>
                <a:spcPct val="90000"/>
              </a:lnSpc>
              <a:spcBef>
                <a:spcPts val="499"/>
              </a:spcBef>
              <a:buClr>
                <a:srgbClr val="ffffff"/>
              </a:buClr>
              <a:buFont typeface="Arial"/>
              <a:buChar char="•"/>
            </a:pPr>
            <a:r>
              <a:rPr b="0" lang="en-US" sz="2000" spc="-1" strike="noStrike">
                <a:solidFill>
                  <a:schemeClr val="lt1"/>
                </a:solidFill>
                <a:latin typeface="Arial"/>
              </a:rPr>
              <a:t>Third level</a:t>
            </a:r>
            <a:endParaRPr b="0" lang="en-US" sz="2000" spc="-1" strike="noStrike">
              <a:solidFill>
                <a:schemeClr val="lt1"/>
              </a:solidFill>
              <a:latin typeface="Arial"/>
            </a:endParaRPr>
          </a:p>
          <a:p>
            <a:pPr lvl="3" marL="1600200" indent="-228600">
              <a:lnSpc>
                <a:spcPct val="90000"/>
              </a:lnSpc>
              <a:spcBef>
                <a:spcPts val="499"/>
              </a:spcBef>
              <a:buClr>
                <a:srgbClr val="ffffff"/>
              </a:buClr>
              <a:buFont typeface="Arial"/>
              <a:buChar char="•"/>
            </a:pPr>
            <a:r>
              <a:rPr b="0" lang="en-US" sz="1800" spc="-1" strike="noStrike">
                <a:solidFill>
                  <a:schemeClr val="lt1"/>
                </a:solidFill>
                <a:latin typeface="Arial"/>
              </a:rPr>
              <a:t>Fourth level</a:t>
            </a:r>
            <a:endParaRPr b="0" lang="en-US" sz="1800" spc="-1" strike="noStrike">
              <a:solidFill>
                <a:schemeClr val="lt1"/>
              </a:solidFill>
              <a:latin typeface="Arial"/>
            </a:endParaRPr>
          </a:p>
          <a:p>
            <a:pPr lvl="4" marL="2057400" indent="-228600">
              <a:lnSpc>
                <a:spcPct val="90000"/>
              </a:lnSpc>
              <a:spcBef>
                <a:spcPts val="499"/>
              </a:spcBef>
              <a:buClr>
                <a:srgbClr val="ffffff"/>
              </a:buClr>
              <a:buFont typeface="Arial"/>
              <a:buChar char="•"/>
            </a:pPr>
            <a:r>
              <a:rPr b="0" lang="en-US" sz="1800" spc="-1" strike="noStrike">
                <a:solidFill>
                  <a:schemeClr val="lt1"/>
                </a:solidFill>
                <a:latin typeface="Arial"/>
              </a:rPr>
              <a:t>Fifth level</a:t>
            </a:r>
            <a:endParaRPr b="0" lang="en-US" sz="1800" spc="-1" strike="noStrike">
              <a:solidFill>
                <a:schemeClr val="lt1"/>
              </a:solidFill>
              <a:latin typeface="Arial"/>
            </a:endParaRPr>
          </a:p>
        </p:txBody>
      </p:sp>
      <p:sp>
        <p:nvSpPr>
          <p:cNvPr id="119" name="PlaceHolder 3"/>
          <p:cNvSpPr>
            <a:spLocks noGrp="1"/>
          </p:cNvSpPr>
          <p:nvPr>
            <p:ph type="dt" idx="52"/>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120" name="PlaceHolder 4"/>
          <p:cNvSpPr>
            <a:spLocks noGrp="1"/>
          </p:cNvSpPr>
          <p:nvPr>
            <p:ph type="ftr" idx="53"/>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21" name="PlaceHolder 5"/>
          <p:cNvSpPr>
            <a:spLocks noGrp="1"/>
          </p:cNvSpPr>
          <p:nvPr>
            <p:ph type="sldNum" idx="54"/>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55C2FCB4-7FB1-4521-9B9C-DB68273E8986}"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grpSp>
        <p:nvGrpSpPr>
          <p:cNvPr id="122" name="Group 15"/>
          <p:cNvGrpSpPr/>
          <p:nvPr/>
        </p:nvGrpSpPr>
        <p:grpSpPr>
          <a:xfrm>
            <a:off x="11282760" y="75240"/>
            <a:ext cx="817560" cy="1078560"/>
            <a:chOff x="11282760" y="75240"/>
            <a:chExt cx="817560" cy="1078560"/>
          </a:xfrm>
        </p:grpSpPr>
        <p:pic>
          <p:nvPicPr>
            <p:cNvPr id="123" name="Picture 16" descr=""/>
            <p:cNvPicPr/>
            <p:nvPr/>
          </p:nvPicPr>
          <p:blipFill>
            <a:blip r:embed="rId4"/>
            <a:stretch/>
          </p:blipFill>
          <p:spPr>
            <a:xfrm>
              <a:off x="11282760" y="75240"/>
              <a:ext cx="817560" cy="1078560"/>
            </a:xfrm>
            <a:prstGeom prst="rect">
              <a:avLst/>
            </a:prstGeom>
            <a:ln w="0">
              <a:noFill/>
            </a:ln>
          </p:spPr>
        </p:pic>
        <p:sp>
          <p:nvSpPr>
            <p:cNvPr id="124" name="Oval 10"/>
            <p:cNvSpPr/>
            <p:nvPr/>
          </p:nvSpPr>
          <p:spPr>
            <a:xfrm>
              <a:off x="11477880" y="424080"/>
              <a:ext cx="546840" cy="55800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25" name="Picture 22" descr=""/>
            <p:cNvPicPr/>
            <p:nvPr/>
          </p:nvPicPr>
          <p:blipFill>
            <a:blip r:embed="rId5"/>
            <a:stretch/>
          </p:blipFill>
          <p:spPr>
            <a:xfrm>
              <a:off x="11559960" y="509760"/>
              <a:ext cx="382680" cy="39060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683" r:id="rId6"/>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26"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27" name="PlaceHolder 1"/>
          <p:cNvSpPr>
            <a:spLocks noGrp="1"/>
          </p:cNvSpPr>
          <p:nvPr>
            <p:ph type="title"/>
          </p:nvPr>
        </p:nvSpPr>
        <p:spPr>
          <a:xfrm>
            <a:off x="838080" y="365040"/>
            <a:ext cx="999504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Click to edit Master title style</a:t>
            </a:r>
            <a:endParaRPr b="0" lang="en-US" sz="4400" spc="-1" strike="noStrike">
              <a:solidFill>
                <a:schemeClr val="dk1"/>
              </a:solidFill>
              <a:latin typeface="Calibri"/>
            </a:endParaRPr>
          </a:p>
        </p:txBody>
      </p:sp>
      <p:sp>
        <p:nvSpPr>
          <p:cNvPr id="128" name="PlaceHolder 2"/>
          <p:cNvSpPr>
            <a:spLocks noGrp="1"/>
          </p:cNvSpPr>
          <p:nvPr>
            <p:ph type="body"/>
          </p:nvPr>
        </p:nvSpPr>
        <p:spPr>
          <a:xfrm>
            <a:off x="838080" y="1825560"/>
            <a:ext cx="10515240" cy="435096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2800" spc="-1" strike="noStrike">
                <a:solidFill>
                  <a:schemeClr val="lt1"/>
                </a:solidFill>
                <a:latin typeface="Arial"/>
              </a:rPr>
              <a:t>Click to edit Master text styles</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pPr>
            <a:r>
              <a:rPr b="0" lang="en-US" sz="2400" spc="-1" strike="noStrike">
                <a:solidFill>
                  <a:schemeClr val="lt1"/>
                </a:solidFill>
                <a:latin typeface="Arial"/>
              </a:rPr>
              <a:t>Second level</a:t>
            </a:r>
            <a:endParaRPr b="0" lang="en-US" sz="2400" spc="-1" strike="noStrike">
              <a:solidFill>
                <a:schemeClr val="lt1"/>
              </a:solidFill>
              <a:latin typeface="Arial"/>
            </a:endParaRPr>
          </a:p>
          <a:p>
            <a:pPr lvl="2" marL="1143000" indent="-228600">
              <a:lnSpc>
                <a:spcPct val="90000"/>
              </a:lnSpc>
              <a:spcBef>
                <a:spcPts val="499"/>
              </a:spcBef>
              <a:buClr>
                <a:srgbClr val="ffffff"/>
              </a:buClr>
              <a:buFont typeface="Arial"/>
              <a:buChar char="•"/>
            </a:pPr>
            <a:r>
              <a:rPr b="0" lang="en-US" sz="2000" spc="-1" strike="noStrike">
                <a:solidFill>
                  <a:schemeClr val="lt1"/>
                </a:solidFill>
                <a:latin typeface="Arial"/>
              </a:rPr>
              <a:t>Third level</a:t>
            </a:r>
            <a:endParaRPr b="0" lang="en-US" sz="2000" spc="-1" strike="noStrike">
              <a:solidFill>
                <a:schemeClr val="lt1"/>
              </a:solidFill>
              <a:latin typeface="Arial"/>
            </a:endParaRPr>
          </a:p>
          <a:p>
            <a:pPr lvl="3" marL="1600200" indent="-228600">
              <a:lnSpc>
                <a:spcPct val="90000"/>
              </a:lnSpc>
              <a:spcBef>
                <a:spcPts val="499"/>
              </a:spcBef>
              <a:buClr>
                <a:srgbClr val="ffffff"/>
              </a:buClr>
              <a:buFont typeface="Arial"/>
              <a:buChar char="•"/>
            </a:pPr>
            <a:r>
              <a:rPr b="0" lang="en-US" sz="1800" spc="-1" strike="noStrike">
                <a:solidFill>
                  <a:schemeClr val="lt1"/>
                </a:solidFill>
                <a:latin typeface="Arial"/>
              </a:rPr>
              <a:t>Fourth level</a:t>
            </a:r>
            <a:endParaRPr b="0" lang="en-US" sz="1800" spc="-1" strike="noStrike">
              <a:solidFill>
                <a:schemeClr val="lt1"/>
              </a:solidFill>
              <a:latin typeface="Arial"/>
            </a:endParaRPr>
          </a:p>
          <a:p>
            <a:pPr lvl="4" marL="2057400" indent="-228600">
              <a:lnSpc>
                <a:spcPct val="90000"/>
              </a:lnSpc>
              <a:spcBef>
                <a:spcPts val="499"/>
              </a:spcBef>
              <a:buClr>
                <a:srgbClr val="ffffff"/>
              </a:buClr>
              <a:buFont typeface="Arial"/>
              <a:buChar char="•"/>
            </a:pPr>
            <a:r>
              <a:rPr b="0" lang="en-US" sz="1800" spc="-1" strike="noStrike">
                <a:solidFill>
                  <a:schemeClr val="lt1"/>
                </a:solidFill>
                <a:latin typeface="Arial"/>
              </a:rPr>
              <a:t>Fifth level</a:t>
            </a:r>
            <a:endParaRPr b="0" lang="en-US" sz="1800" spc="-1" strike="noStrike">
              <a:solidFill>
                <a:schemeClr val="lt1"/>
              </a:solidFill>
              <a:latin typeface="Arial"/>
            </a:endParaRPr>
          </a:p>
        </p:txBody>
      </p:sp>
      <p:sp>
        <p:nvSpPr>
          <p:cNvPr id="129" name="PlaceHolder 3"/>
          <p:cNvSpPr>
            <a:spLocks noGrp="1"/>
          </p:cNvSpPr>
          <p:nvPr>
            <p:ph type="dt" idx="55"/>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130" name="PlaceHolder 4"/>
          <p:cNvSpPr>
            <a:spLocks noGrp="1"/>
          </p:cNvSpPr>
          <p:nvPr>
            <p:ph type="ftr" idx="56"/>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31" name="PlaceHolder 5"/>
          <p:cNvSpPr>
            <a:spLocks noGrp="1"/>
          </p:cNvSpPr>
          <p:nvPr>
            <p:ph type="sldNum" idx="57"/>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79BE68FE-8DF2-4CCF-B637-7DDB1FE7500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5"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7" name="PlaceHolder 1"/>
          <p:cNvSpPr>
            <a:spLocks noGrp="1"/>
          </p:cNvSpPr>
          <p:nvPr>
            <p:ph type="dt" idx="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8" name="PlaceHolder 2"/>
          <p:cNvSpPr>
            <a:spLocks noGrp="1"/>
          </p:cNvSpPr>
          <p:nvPr>
            <p:ph type="ftr" idx="5"/>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9" name="PlaceHolder 3"/>
          <p:cNvSpPr>
            <a:spLocks noGrp="1"/>
          </p:cNvSpPr>
          <p:nvPr>
            <p:ph type="sldNum" idx="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4004F00A-CC13-40E2-B786-F6C83403B375}"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32"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33" name="PlaceHolder 1"/>
          <p:cNvSpPr>
            <a:spLocks noGrp="1"/>
          </p:cNvSpPr>
          <p:nvPr>
            <p:ph type="title"/>
          </p:nvPr>
        </p:nvSpPr>
        <p:spPr>
          <a:xfrm>
            <a:off x="831960" y="1709640"/>
            <a:ext cx="10515240" cy="2852280"/>
          </a:xfrm>
          <a:prstGeom prst="rect">
            <a:avLst/>
          </a:prstGeom>
          <a:noFill/>
          <a:ln w="0">
            <a:noFill/>
          </a:ln>
        </p:spPr>
        <p:txBody>
          <a:bodyPr numCol="1" spcCol="0" lIns="91440" rIns="91440" tIns="45720" bIns="45720" anchor="b">
            <a:noAutofit/>
          </a:bodyPr>
          <a:p>
            <a:pPr indent="0">
              <a:lnSpc>
                <a:spcPct val="90000"/>
              </a:lnSpc>
              <a:buNone/>
            </a:pPr>
            <a:r>
              <a:rPr b="0" lang="en-US" sz="6000" spc="-1" strike="noStrike">
                <a:solidFill>
                  <a:schemeClr val="lt1"/>
                </a:solidFill>
                <a:latin typeface="Arial"/>
              </a:rPr>
              <a:t>Click to edit Master title style</a:t>
            </a:r>
            <a:endParaRPr b="0" lang="en-US" sz="6000" spc="-1" strike="noStrike">
              <a:solidFill>
                <a:schemeClr val="dk1"/>
              </a:solidFill>
              <a:latin typeface="Calibri"/>
            </a:endParaRPr>
          </a:p>
        </p:txBody>
      </p:sp>
      <p:sp>
        <p:nvSpPr>
          <p:cNvPr id="134" name="PlaceHolder 2"/>
          <p:cNvSpPr>
            <a:spLocks noGrp="1"/>
          </p:cNvSpPr>
          <p:nvPr>
            <p:ph type="body"/>
          </p:nvPr>
        </p:nvSpPr>
        <p:spPr>
          <a:xfrm>
            <a:off x="831960" y="4589640"/>
            <a:ext cx="10515240" cy="1499760"/>
          </a:xfrm>
          <a:prstGeom prst="rect">
            <a:avLst/>
          </a:prstGeom>
          <a:noFill/>
          <a:ln w="0">
            <a:noFill/>
          </a:ln>
        </p:spPr>
        <p:txBody>
          <a:bodyPr numCol="1" spcCol="0" lIns="91440" rIns="91440" tIns="45720" bIns="45720" anchor="t">
            <a:noAutofit/>
          </a:bodyPr>
          <a:p>
            <a:pPr indent="0">
              <a:lnSpc>
                <a:spcPct val="90000"/>
              </a:lnSpc>
              <a:spcBef>
                <a:spcPts val="1001"/>
              </a:spcBef>
              <a:buNone/>
              <a:tabLst>
                <a:tab algn="l" pos="0"/>
              </a:tabLst>
            </a:pPr>
            <a:r>
              <a:rPr b="0" lang="en-US" sz="2400" spc="-1" strike="noStrike">
                <a:solidFill>
                  <a:schemeClr val="lt1"/>
                </a:solidFill>
                <a:latin typeface="Arial"/>
              </a:rPr>
              <a:t>Click to edit Master text styles</a:t>
            </a:r>
            <a:endParaRPr b="0" lang="en-US" sz="2400" spc="-1" strike="noStrike">
              <a:solidFill>
                <a:schemeClr val="lt1"/>
              </a:solidFill>
              <a:latin typeface="Arial"/>
            </a:endParaRPr>
          </a:p>
        </p:txBody>
      </p:sp>
      <p:sp>
        <p:nvSpPr>
          <p:cNvPr id="135" name="PlaceHolder 3"/>
          <p:cNvSpPr>
            <a:spLocks noGrp="1"/>
          </p:cNvSpPr>
          <p:nvPr>
            <p:ph type="dt" idx="58"/>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136" name="PlaceHolder 4"/>
          <p:cNvSpPr>
            <a:spLocks noGrp="1"/>
          </p:cNvSpPr>
          <p:nvPr>
            <p:ph type="ftr" idx="59"/>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37" name="PlaceHolder 5"/>
          <p:cNvSpPr>
            <a:spLocks noGrp="1"/>
          </p:cNvSpPr>
          <p:nvPr>
            <p:ph type="sldNum" idx="60"/>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4ACB4E31-0468-4AB3-AC62-775BCFCF083A}"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grpSp>
        <p:nvGrpSpPr>
          <p:cNvPr id="138" name="Group 15"/>
          <p:cNvGrpSpPr/>
          <p:nvPr/>
        </p:nvGrpSpPr>
        <p:grpSpPr>
          <a:xfrm>
            <a:off x="11282760" y="75240"/>
            <a:ext cx="817560" cy="1078560"/>
            <a:chOff x="11282760" y="75240"/>
            <a:chExt cx="817560" cy="1078560"/>
          </a:xfrm>
        </p:grpSpPr>
        <p:pic>
          <p:nvPicPr>
            <p:cNvPr id="139" name="Picture 16" descr=""/>
            <p:cNvPicPr/>
            <p:nvPr/>
          </p:nvPicPr>
          <p:blipFill>
            <a:blip r:embed="rId4"/>
            <a:stretch/>
          </p:blipFill>
          <p:spPr>
            <a:xfrm>
              <a:off x="11282760" y="75240"/>
              <a:ext cx="817560" cy="1078560"/>
            </a:xfrm>
            <a:prstGeom prst="rect">
              <a:avLst/>
            </a:prstGeom>
            <a:ln w="0">
              <a:noFill/>
            </a:ln>
          </p:spPr>
        </p:pic>
        <p:sp>
          <p:nvSpPr>
            <p:cNvPr id="140" name="Oval 10"/>
            <p:cNvSpPr/>
            <p:nvPr/>
          </p:nvSpPr>
          <p:spPr>
            <a:xfrm>
              <a:off x="11477880" y="424080"/>
              <a:ext cx="546840" cy="55800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41" name="Picture 22" descr=""/>
            <p:cNvPicPr/>
            <p:nvPr/>
          </p:nvPicPr>
          <p:blipFill>
            <a:blip r:embed="rId5"/>
            <a:stretch/>
          </p:blipFill>
          <p:spPr>
            <a:xfrm>
              <a:off x="11559960" y="509760"/>
              <a:ext cx="382680" cy="39060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687" r:id="rId6"/>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42"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43" name="PlaceHolder 1"/>
          <p:cNvSpPr>
            <a:spLocks noGrp="1"/>
          </p:cNvSpPr>
          <p:nvPr>
            <p:ph type="title"/>
          </p:nvPr>
        </p:nvSpPr>
        <p:spPr>
          <a:xfrm>
            <a:off x="244800" y="30960"/>
            <a:ext cx="1008216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Click to edit Master title style</a:t>
            </a:r>
            <a:endParaRPr b="0" lang="en-US" sz="4400" spc="-1" strike="noStrike">
              <a:solidFill>
                <a:schemeClr val="dk1"/>
              </a:solidFill>
              <a:latin typeface="Calibri"/>
            </a:endParaRPr>
          </a:p>
        </p:txBody>
      </p:sp>
      <p:sp>
        <p:nvSpPr>
          <p:cNvPr id="144" name="PlaceHolder 2"/>
          <p:cNvSpPr>
            <a:spLocks noGrp="1"/>
          </p:cNvSpPr>
          <p:nvPr>
            <p:ph type="body"/>
          </p:nvPr>
        </p:nvSpPr>
        <p:spPr>
          <a:xfrm>
            <a:off x="838080" y="1825560"/>
            <a:ext cx="5181120" cy="435096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2800" spc="-1" strike="noStrike">
                <a:solidFill>
                  <a:schemeClr val="lt1"/>
                </a:solidFill>
                <a:latin typeface="Arial"/>
              </a:rPr>
              <a:t>Click to edit Master text styles</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pPr>
            <a:r>
              <a:rPr b="0" lang="en-US" sz="2400" spc="-1" strike="noStrike">
                <a:solidFill>
                  <a:schemeClr val="lt1"/>
                </a:solidFill>
                <a:latin typeface="Arial"/>
              </a:rPr>
              <a:t>Second level</a:t>
            </a:r>
            <a:endParaRPr b="0" lang="en-US" sz="2400" spc="-1" strike="noStrike">
              <a:solidFill>
                <a:schemeClr val="lt1"/>
              </a:solidFill>
              <a:latin typeface="Arial"/>
            </a:endParaRPr>
          </a:p>
          <a:p>
            <a:pPr lvl="2" marL="1143000" indent="-228600">
              <a:lnSpc>
                <a:spcPct val="90000"/>
              </a:lnSpc>
              <a:spcBef>
                <a:spcPts val="499"/>
              </a:spcBef>
              <a:buClr>
                <a:srgbClr val="ffffff"/>
              </a:buClr>
              <a:buFont typeface="Arial"/>
              <a:buChar char="•"/>
            </a:pPr>
            <a:r>
              <a:rPr b="0" lang="en-US" sz="2000" spc="-1" strike="noStrike">
                <a:solidFill>
                  <a:schemeClr val="lt1"/>
                </a:solidFill>
                <a:latin typeface="Arial"/>
              </a:rPr>
              <a:t>Third level</a:t>
            </a:r>
            <a:endParaRPr b="0" lang="en-US" sz="2000" spc="-1" strike="noStrike">
              <a:solidFill>
                <a:schemeClr val="lt1"/>
              </a:solidFill>
              <a:latin typeface="Arial"/>
            </a:endParaRPr>
          </a:p>
          <a:p>
            <a:pPr lvl="3" marL="1600200" indent="-228600">
              <a:lnSpc>
                <a:spcPct val="90000"/>
              </a:lnSpc>
              <a:spcBef>
                <a:spcPts val="499"/>
              </a:spcBef>
              <a:buClr>
                <a:srgbClr val="ffffff"/>
              </a:buClr>
              <a:buFont typeface="Arial"/>
              <a:buChar char="•"/>
            </a:pPr>
            <a:r>
              <a:rPr b="0" lang="en-US" sz="1800" spc="-1" strike="noStrike">
                <a:solidFill>
                  <a:schemeClr val="lt1"/>
                </a:solidFill>
                <a:latin typeface="Arial"/>
              </a:rPr>
              <a:t>Fourth level</a:t>
            </a:r>
            <a:endParaRPr b="0" lang="en-US" sz="1800" spc="-1" strike="noStrike">
              <a:solidFill>
                <a:schemeClr val="lt1"/>
              </a:solidFill>
              <a:latin typeface="Arial"/>
            </a:endParaRPr>
          </a:p>
          <a:p>
            <a:pPr lvl="4" marL="2057400" indent="-228600">
              <a:lnSpc>
                <a:spcPct val="90000"/>
              </a:lnSpc>
              <a:spcBef>
                <a:spcPts val="499"/>
              </a:spcBef>
              <a:buClr>
                <a:srgbClr val="ffffff"/>
              </a:buClr>
              <a:buFont typeface="Arial"/>
              <a:buChar char="•"/>
            </a:pPr>
            <a:r>
              <a:rPr b="0" lang="en-US" sz="1800" spc="-1" strike="noStrike">
                <a:solidFill>
                  <a:schemeClr val="lt1"/>
                </a:solidFill>
                <a:latin typeface="Arial"/>
              </a:rPr>
              <a:t>Fifth level</a:t>
            </a:r>
            <a:endParaRPr b="0" lang="en-US" sz="1800" spc="-1" strike="noStrike">
              <a:solidFill>
                <a:schemeClr val="lt1"/>
              </a:solidFill>
              <a:latin typeface="Arial"/>
            </a:endParaRPr>
          </a:p>
        </p:txBody>
      </p:sp>
      <p:sp>
        <p:nvSpPr>
          <p:cNvPr id="145" name="PlaceHolder 3"/>
          <p:cNvSpPr>
            <a:spLocks noGrp="1"/>
          </p:cNvSpPr>
          <p:nvPr>
            <p:ph type="body"/>
          </p:nvPr>
        </p:nvSpPr>
        <p:spPr>
          <a:xfrm>
            <a:off x="6172200" y="1825560"/>
            <a:ext cx="5181120" cy="435096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2800" spc="-1" strike="noStrike">
                <a:solidFill>
                  <a:schemeClr val="lt1"/>
                </a:solidFill>
                <a:latin typeface="Arial"/>
              </a:rPr>
              <a:t>Click to edit Master text styles</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pPr>
            <a:r>
              <a:rPr b="0" lang="en-US" sz="2400" spc="-1" strike="noStrike">
                <a:solidFill>
                  <a:schemeClr val="lt1"/>
                </a:solidFill>
                <a:latin typeface="Arial"/>
              </a:rPr>
              <a:t>Second level</a:t>
            </a:r>
            <a:endParaRPr b="0" lang="en-US" sz="2400" spc="-1" strike="noStrike">
              <a:solidFill>
                <a:schemeClr val="lt1"/>
              </a:solidFill>
              <a:latin typeface="Arial"/>
            </a:endParaRPr>
          </a:p>
          <a:p>
            <a:pPr lvl="2" marL="1143000" indent="-228600">
              <a:lnSpc>
                <a:spcPct val="90000"/>
              </a:lnSpc>
              <a:spcBef>
                <a:spcPts val="499"/>
              </a:spcBef>
              <a:buClr>
                <a:srgbClr val="ffffff"/>
              </a:buClr>
              <a:buFont typeface="Arial"/>
              <a:buChar char="•"/>
            </a:pPr>
            <a:r>
              <a:rPr b="0" lang="en-US" sz="2000" spc="-1" strike="noStrike">
                <a:solidFill>
                  <a:schemeClr val="lt1"/>
                </a:solidFill>
                <a:latin typeface="Arial"/>
              </a:rPr>
              <a:t>Third level</a:t>
            </a:r>
            <a:endParaRPr b="0" lang="en-US" sz="2000" spc="-1" strike="noStrike">
              <a:solidFill>
                <a:schemeClr val="lt1"/>
              </a:solidFill>
              <a:latin typeface="Arial"/>
            </a:endParaRPr>
          </a:p>
          <a:p>
            <a:pPr lvl="3" marL="1600200" indent="-228600">
              <a:lnSpc>
                <a:spcPct val="90000"/>
              </a:lnSpc>
              <a:spcBef>
                <a:spcPts val="499"/>
              </a:spcBef>
              <a:buClr>
                <a:srgbClr val="ffffff"/>
              </a:buClr>
              <a:buFont typeface="Arial"/>
              <a:buChar char="•"/>
            </a:pPr>
            <a:r>
              <a:rPr b="0" lang="en-US" sz="1800" spc="-1" strike="noStrike">
                <a:solidFill>
                  <a:schemeClr val="lt1"/>
                </a:solidFill>
                <a:latin typeface="Arial"/>
              </a:rPr>
              <a:t>Fourth level</a:t>
            </a:r>
            <a:endParaRPr b="0" lang="en-US" sz="1800" spc="-1" strike="noStrike">
              <a:solidFill>
                <a:schemeClr val="lt1"/>
              </a:solidFill>
              <a:latin typeface="Arial"/>
            </a:endParaRPr>
          </a:p>
          <a:p>
            <a:pPr lvl="4" marL="2057400" indent="-228600">
              <a:lnSpc>
                <a:spcPct val="90000"/>
              </a:lnSpc>
              <a:spcBef>
                <a:spcPts val="499"/>
              </a:spcBef>
              <a:buClr>
                <a:srgbClr val="ffffff"/>
              </a:buClr>
              <a:buFont typeface="Arial"/>
              <a:buChar char="•"/>
            </a:pPr>
            <a:r>
              <a:rPr b="0" lang="en-US" sz="1800" spc="-1" strike="noStrike">
                <a:solidFill>
                  <a:schemeClr val="lt1"/>
                </a:solidFill>
                <a:latin typeface="Arial"/>
              </a:rPr>
              <a:t>Fifth level</a:t>
            </a:r>
            <a:endParaRPr b="0" lang="en-US" sz="1800" spc="-1" strike="noStrike">
              <a:solidFill>
                <a:schemeClr val="lt1"/>
              </a:solidFill>
              <a:latin typeface="Arial"/>
            </a:endParaRPr>
          </a:p>
        </p:txBody>
      </p:sp>
      <p:sp>
        <p:nvSpPr>
          <p:cNvPr id="146" name="PlaceHolder 4"/>
          <p:cNvSpPr>
            <a:spLocks noGrp="1"/>
          </p:cNvSpPr>
          <p:nvPr>
            <p:ph type="dt" idx="6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147" name="PlaceHolder 5"/>
          <p:cNvSpPr>
            <a:spLocks noGrp="1"/>
          </p:cNvSpPr>
          <p:nvPr>
            <p:ph type="ftr" idx="6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48" name="PlaceHolder 6"/>
          <p:cNvSpPr>
            <a:spLocks noGrp="1"/>
          </p:cNvSpPr>
          <p:nvPr>
            <p:ph type="sldNum" idx="6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0B58EC32-9671-441B-8049-FD8FBBFD54F9}"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grpSp>
        <p:nvGrpSpPr>
          <p:cNvPr id="149" name="Group 15"/>
          <p:cNvGrpSpPr/>
          <p:nvPr/>
        </p:nvGrpSpPr>
        <p:grpSpPr>
          <a:xfrm>
            <a:off x="11282760" y="75240"/>
            <a:ext cx="817560" cy="1078560"/>
            <a:chOff x="11282760" y="75240"/>
            <a:chExt cx="817560" cy="1078560"/>
          </a:xfrm>
        </p:grpSpPr>
        <p:pic>
          <p:nvPicPr>
            <p:cNvPr id="150" name="Picture 16" descr=""/>
            <p:cNvPicPr/>
            <p:nvPr/>
          </p:nvPicPr>
          <p:blipFill>
            <a:blip r:embed="rId4"/>
            <a:stretch/>
          </p:blipFill>
          <p:spPr>
            <a:xfrm>
              <a:off x="11282760" y="75240"/>
              <a:ext cx="817560" cy="1078560"/>
            </a:xfrm>
            <a:prstGeom prst="rect">
              <a:avLst/>
            </a:prstGeom>
            <a:ln w="0">
              <a:noFill/>
            </a:ln>
          </p:spPr>
        </p:pic>
        <p:sp>
          <p:nvSpPr>
            <p:cNvPr id="151" name="Oval 11"/>
            <p:cNvSpPr/>
            <p:nvPr/>
          </p:nvSpPr>
          <p:spPr>
            <a:xfrm>
              <a:off x="11477880" y="424080"/>
              <a:ext cx="546840" cy="55800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52" name="Picture 22" descr=""/>
            <p:cNvPicPr/>
            <p:nvPr/>
          </p:nvPicPr>
          <p:blipFill>
            <a:blip r:embed="rId5"/>
            <a:stretch/>
          </p:blipFill>
          <p:spPr>
            <a:xfrm>
              <a:off x="11559960" y="509760"/>
              <a:ext cx="382680" cy="39060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689" r:id="rId6"/>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53"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54" name="PlaceHolder 1"/>
          <p:cNvSpPr>
            <a:spLocks noGrp="1"/>
          </p:cNvSpPr>
          <p:nvPr>
            <p:ph type="title"/>
          </p:nvPr>
        </p:nvSpPr>
        <p:spPr>
          <a:xfrm>
            <a:off x="246240" y="14760"/>
            <a:ext cx="1002816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Click to edit Master title style</a:t>
            </a:r>
            <a:endParaRPr b="0" lang="en-US" sz="4400" spc="-1" strike="noStrike">
              <a:solidFill>
                <a:schemeClr val="dk1"/>
              </a:solidFill>
              <a:latin typeface="Calibri"/>
            </a:endParaRPr>
          </a:p>
        </p:txBody>
      </p:sp>
      <p:sp>
        <p:nvSpPr>
          <p:cNvPr id="155" name="PlaceHolder 2"/>
          <p:cNvSpPr>
            <a:spLocks noGrp="1"/>
          </p:cNvSpPr>
          <p:nvPr>
            <p:ph type="body"/>
          </p:nvPr>
        </p:nvSpPr>
        <p:spPr>
          <a:xfrm>
            <a:off x="839880" y="1681200"/>
            <a:ext cx="5157360" cy="823680"/>
          </a:xfrm>
          <a:prstGeom prst="rect">
            <a:avLst/>
          </a:prstGeom>
          <a:noFill/>
          <a:ln w="0">
            <a:noFill/>
          </a:ln>
        </p:spPr>
        <p:txBody>
          <a:bodyPr numCol="1" spcCol="0" lIns="91440" rIns="91440" tIns="45720" bIns="45720" anchor="b">
            <a:noAutofit/>
          </a:bodyPr>
          <a:p>
            <a:pPr indent="0">
              <a:lnSpc>
                <a:spcPct val="90000"/>
              </a:lnSpc>
              <a:spcBef>
                <a:spcPts val="1001"/>
              </a:spcBef>
              <a:buNone/>
              <a:tabLst>
                <a:tab algn="l" pos="0"/>
              </a:tabLst>
            </a:pPr>
            <a:r>
              <a:rPr b="1" lang="en-US" sz="2400" spc="-1" strike="noStrike">
                <a:solidFill>
                  <a:schemeClr val="lt1"/>
                </a:solidFill>
                <a:latin typeface="Arial"/>
              </a:rPr>
              <a:t>Click to edit Master text styles</a:t>
            </a:r>
            <a:endParaRPr b="0" lang="en-US" sz="2400" spc="-1" strike="noStrike">
              <a:solidFill>
                <a:schemeClr val="lt1"/>
              </a:solidFill>
              <a:latin typeface="Arial"/>
            </a:endParaRPr>
          </a:p>
        </p:txBody>
      </p:sp>
      <p:sp>
        <p:nvSpPr>
          <p:cNvPr id="156" name="PlaceHolder 3"/>
          <p:cNvSpPr>
            <a:spLocks noGrp="1"/>
          </p:cNvSpPr>
          <p:nvPr>
            <p:ph type="body"/>
          </p:nvPr>
        </p:nvSpPr>
        <p:spPr>
          <a:xfrm>
            <a:off x="839880" y="2505240"/>
            <a:ext cx="5157360" cy="368424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2800" spc="-1" strike="noStrike">
                <a:solidFill>
                  <a:schemeClr val="lt1"/>
                </a:solidFill>
                <a:latin typeface="Arial"/>
              </a:rPr>
              <a:t>Click to edit Master text styles</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pPr>
            <a:r>
              <a:rPr b="0" lang="en-US" sz="2400" spc="-1" strike="noStrike">
                <a:solidFill>
                  <a:schemeClr val="lt1"/>
                </a:solidFill>
                <a:latin typeface="Arial"/>
              </a:rPr>
              <a:t>Second level</a:t>
            </a:r>
            <a:endParaRPr b="0" lang="en-US" sz="2400" spc="-1" strike="noStrike">
              <a:solidFill>
                <a:schemeClr val="lt1"/>
              </a:solidFill>
              <a:latin typeface="Arial"/>
            </a:endParaRPr>
          </a:p>
          <a:p>
            <a:pPr lvl="2" marL="1143000" indent="-228600">
              <a:lnSpc>
                <a:spcPct val="90000"/>
              </a:lnSpc>
              <a:spcBef>
                <a:spcPts val="499"/>
              </a:spcBef>
              <a:buClr>
                <a:srgbClr val="ffffff"/>
              </a:buClr>
              <a:buFont typeface="Arial"/>
              <a:buChar char="•"/>
            </a:pPr>
            <a:r>
              <a:rPr b="0" lang="en-US" sz="2000" spc="-1" strike="noStrike">
                <a:solidFill>
                  <a:schemeClr val="lt1"/>
                </a:solidFill>
                <a:latin typeface="Arial"/>
              </a:rPr>
              <a:t>Third level</a:t>
            </a:r>
            <a:endParaRPr b="0" lang="en-US" sz="2000" spc="-1" strike="noStrike">
              <a:solidFill>
                <a:schemeClr val="lt1"/>
              </a:solidFill>
              <a:latin typeface="Arial"/>
            </a:endParaRPr>
          </a:p>
          <a:p>
            <a:pPr lvl="3" marL="1600200" indent="-228600">
              <a:lnSpc>
                <a:spcPct val="90000"/>
              </a:lnSpc>
              <a:spcBef>
                <a:spcPts val="499"/>
              </a:spcBef>
              <a:buClr>
                <a:srgbClr val="ffffff"/>
              </a:buClr>
              <a:buFont typeface="Arial"/>
              <a:buChar char="•"/>
            </a:pPr>
            <a:r>
              <a:rPr b="0" lang="en-US" sz="1800" spc="-1" strike="noStrike">
                <a:solidFill>
                  <a:schemeClr val="lt1"/>
                </a:solidFill>
                <a:latin typeface="Arial"/>
              </a:rPr>
              <a:t>Fourth level</a:t>
            </a:r>
            <a:endParaRPr b="0" lang="en-US" sz="1800" spc="-1" strike="noStrike">
              <a:solidFill>
                <a:schemeClr val="lt1"/>
              </a:solidFill>
              <a:latin typeface="Arial"/>
            </a:endParaRPr>
          </a:p>
          <a:p>
            <a:pPr lvl="4" marL="2057400" indent="-228600">
              <a:lnSpc>
                <a:spcPct val="90000"/>
              </a:lnSpc>
              <a:spcBef>
                <a:spcPts val="499"/>
              </a:spcBef>
              <a:buClr>
                <a:srgbClr val="ffffff"/>
              </a:buClr>
              <a:buFont typeface="Arial"/>
              <a:buChar char="•"/>
            </a:pPr>
            <a:r>
              <a:rPr b="0" lang="en-US" sz="1800" spc="-1" strike="noStrike">
                <a:solidFill>
                  <a:schemeClr val="lt1"/>
                </a:solidFill>
                <a:latin typeface="Arial"/>
              </a:rPr>
              <a:t>Fifth level</a:t>
            </a:r>
            <a:endParaRPr b="0" lang="en-US" sz="1800" spc="-1" strike="noStrike">
              <a:solidFill>
                <a:schemeClr val="lt1"/>
              </a:solidFill>
              <a:latin typeface="Arial"/>
            </a:endParaRPr>
          </a:p>
        </p:txBody>
      </p:sp>
      <p:sp>
        <p:nvSpPr>
          <p:cNvPr id="157" name="PlaceHolder 4"/>
          <p:cNvSpPr>
            <a:spLocks noGrp="1"/>
          </p:cNvSpPr>
          <p:nvPr>
            <p:ph type="body"/>
          </p:nvPr>
        </p:nvSpPr>
        <p:spPr>
          <a:xfrm>
            <a:off x="6172200" y="1681200"/>
            <a:ext cx="5182920" cy="823680"/>
          </a:xfrm>
          <a:prstGeom prst="rect">
            <a:avLst/>
          </a:prstGeom>
          <a:noFill/>
          <a:ln w="0">
            <a:noFill/>
          </a:ln>
        </p:spPr>
        <p:txBody>
          <a:bodyPr numCol="1" spcCol="0" lIns="91440" rIns="91440" tIns="45720" bIns="45720" anchor="b">
            <a:noAutofit/>
          </a:bodyPr>
          <a:p>
            <a:pPr indent="0">
              <a:lnSpc>
                <a:spcPct val="90000"/>
              </a:lnSpc>
              <a:spcBef>
                <a:spcPts val="1001"/>
              </a:spcBef>
              <a:buNone/>
              <a:tabLst>
                <a:tab algn="l" pos="0"/>
              </a:tabLst>
            </a:pPr>
            <a:r>
              <a:rPr b="1" lang="en-US" sz="2400" spc="-1" strike="noStrike">
                <a:solidFill>
                  <a:schemeClr val="lt1"/>
                </a:solidFill>
                <a:latin typeface="Arial"/>
              </a:rPr>
              <a:t>Click to edit Master text styles</a:t>
            </a:r>
            <a:endParaRPr b="0" lang="en-US" sz="2400" spc="-1" strike="noStrike">
              <a:solidFill>
                <a:schemeClr val="lt1"/>
              </a:solidFill>
              <a:latin typeface="Arial"/>
            </a:endParaRPr>
          </a:p>
        </p:txBody>
      </p:sp>
      <p:sp>
        <p:nvSpPr>
          <p:cNvPr id="158" name="PlaceHolder 5"/>
          <p:cNvSpPr>
            <a:spLocks noGrp="1"/>
          </p:cNvSpPr>
          <p:nvPr>
            <p:ph type="body"/>
          </p:nvPr>
        </p:nvSpPr>
        <p:spPr>
          <a:xfrm>
            <a:off x="6172200" y="2505240"/>
            <a:ext cx="5182920" cy="368424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2800" spc="-1" strike="noStrike">
                <a:solidFill>
                  <a:schemeClr val="lt1"/>
                </a:solidFill>
                <a:latin typeface="Arial"/>
              </a:rPr>
              <a:t>Click to edit Master text styles</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pPr>
            <a:r>
              <a:rPr b="0" lang="en-US" sz="2400" spc="-1" strike="noStrike">
                <a:solidFill>
                  <a:schemeClr val="lt1"/>
                </a:solidFill>
                <a:latin typeface="Arial"/>
              </a:rPr>
              <a:t>Second level</a:t>
            </a:r>
            <a:endParaRPr b="0" lang="en-US" sz="2400" spc="-1" strike="noStrike">
              <a:solidFill>
                <a:schemeClr val="lt1"/>
              </a:solidFill>
              <a:latin typeface="Arial"/>
            </a:endParaRPr>
          </a:p>
          <a:p>
            <a:pPr lvl="2" marL="1143000" indent="-228600">
              <a:lnSpc>
                <a:spcPct val="90000"/>
              </a:lnSpc>
              <a:spcBef>
                <a:spcPts val="499"/>
              </a:spcBef>
              <a:buClr>
                <a:srgbClr val="ffffff"/>
              </a:buClr>
              <a:buFont typeface="Arial"/>
              <a:buChar char="•"/>
            </a:pPr>
            <a:r>
              <a:rPr b="0" lang="en-US" sz="2000" spc="-1" strike="noStrike">
                <a:solidFill>
                  <a:schemeClr val="lt1"/>
                </a:solidFill>
                <a:latin typeface="Arial"/>
              </a:rPr>
              <a:t>Third level</a:t>
            </a:r>
            <a:endParaRPr b="0" lang="en-US" sz="2000" spc="-1" strike="noStrike">
              <a:solidFill>
                <a:schemeClr val="lt1"/>
              </a:solidFill>
              <a:latin typeface="Arial"/>
            </a:endParaRPr>
          </a:p>
          <a:p>
            <a:pPr lvl="3" marL="1600200" indent="-228600">
              <a:lnSpc>
                <a:spcPct val="90000"/>
              </a:lnSpc>
              <a:spcBef>
                <a:spcPts val="499"/>
              </a:spcBef>
              <a:buClr>
                <a:srgbClr val="ffffff"/>
              </a:buClr>
              <a:buFont typeface="Arial"/>
              <a:buChar char="•"/>
            </a:pPr>
            <a:r>
              <a:rPr b="0" lang="en-US" sz="1800" spc="-1" strike="noStrike">
                <a:solidFill>
                  <a:schemeClr val="lt1"/>
                </a:solidFill>
                <a:latin typeface="Arial"/>
              </a:rPr>
              <a:t>Fourth level</a:t>
            </a:r>
            <a:endParaRPr b="0" lang="en-US" sz="1800" spc="-1" strike="noStrike">
              <a:solidFill>
                <a:schemeClr val="lt1"/>
              </a:solidFill>
              <a:latin typeface="Arial"/>
            </a:endParaRPr>
          </a:p>
          <a:p>
            <a:pPr lvl="4" marL="2057400" indent="-228600">
              <a:lnSpc>
                <a:spcPct val="90000"/>
              </a:lnSpc>
              <a:spcBef>
                <a:spcPts val="499"/>
              </a:spcBef>
              <a:buClr>
                <a:srgbClr val="ffffff"/>
              </a:buClr>
              <a:buFont typeface="Arial"/>
              <a:buChar char="•"/>
            </a:pPr>
            <a:r>
              <a:rPr b="0" lang="en-US" sz="1800" spc="-1" strike="noStrike">
                <a:solidFill>
                  <a:schemeClr val="lt1"/>
                </a:solidFill>
                <a:latin typeface="Arial"/>
              </a:rPr>
              <a:t>Fifth level</a:t>
            </a:r>
            <a:endParaRPr b="0" lang="en-US" sz="1800" spc="-1" strike="noStrike">
              <a:solidFill>
                <a:schemeClr val="lt1"/>
              </a:solidFill>
              <a:latin typeface="Arial"/>
            </a:endParaRPr>
          </a:p>
        </p:txBody>
      </p:sp>
      <p:sp>
        <p:nvSpPr>
          <p:cNvPr id="159" name="PlaceHolder 6"/>
          <p:cNvSpPr>
            <a:spLocks noGrp="1"/>
          </p:cNvSpPr>
          <p:nvPr>
            <p:ph type="dt" idx="6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160" name="PlaceHolder 7"/>
          <p:cNvSpPr>
            <a:spLocks noGrp="1"/>
          </p:cNvSpPr>
          <p:nvPr>
            <p:ph type="ftr" idx="65"/>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61" name="PlaceHolder 8"/>
          <p:cNvSpPr>
            <a:spLocks noGrp="1"/>
          </p:cNvSpPr>
          <p:nvPr>
            <p:ph type="sldNum" idx="6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B25E3D88-8AA7-4818-ACB8-47924EBA9CCC}"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grpSp>
        <p:nvGrpSpPr>
          <p:cNvPr id="162" name="Group 15"/>
          <p:cNvGrpSpPr/>
          <p:nvPr/>
        </p:nvGrpSpPr>
        <p:grpSpPr>
          <a:xfrm>
            <a:off x="11282760" y="75240"/>
            <a:ext cx="817560" cy="1078560"/>
            <a:chOff x="11282760" y="75240"/>
            <a:chExt cx="817560" cy="1078560"/>
          </a:xfrm>
        </p:grpSpPr>
        <p:pic>
          <p:nvPicPr>
            <p:cNvPr id="163" name="Picture 16" descr=""/>
            <p:cNvPicPr/>
            <p:nvPr/>
          </p:nvPicPr>
          <p:blipFill>
            <a:blip r:embed="rId4"/>
            <a:stretch/>
          </p:blipFill>
          <p:spPr>
            <a:xfrm>
              <a:off x="11282760" y="75240"/>
              <a:ext cx="817560" cy="1078560"/>
            </a:xfrm>
            <a:prstGeom prst="rect">
              <a:avLst/>
            </a:prstGeom>
            <a:ln w="0">
              <a:noFill/>
            </a:ln>
          </p:spPr>
        </p:pic>
        <p:sp>
          <p:nvSpPr>
            <p:cNvPr id="164" name="Oval 13"/>
            <p:cNvSpPr/>
            <p:nvPr/>
          </p:nvSpPr>
          <p:spPr>
            <a:xfrm>
              <a:off x="11477880" y="424080"/>
              <a:ext cx="546840" cy="55800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65" name="Picture 22" descr=""/>
            <p:cNvPicPr/>
            <p:nvPr/>
          </p:nvPicPr>
          <p:blipFill>
            <a:blip r:embed="rId5"/>
            <a:stretch/>
          </p:blipFill>
          <p:spPr>
            <a:xfrm>
              <a:off x="11559960" y="509760"/>
              <a:ext cx="382680" cy="39060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691" r:id="rId6"/>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66"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67" name="PlaceHolder 1"/>
          <p:cNvSpPr>
            <a:spLocks noGrp="1"/>
          </p:cNvSpPr>
          <p:nvPr>
            <p:ph type="title"/>
          </p:nvPr>
        </p:nvSpPr>
        <p:spPr>
          <a:xfrm>
            <a:off x="264240" y="24480"/>
            <a:ext cx="1001232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Click to edit Master title style</a:t>
            </a:r>
            <a:endParaRPr b="0" lang="en-US" sz="4400" spc="-1" strike="noStrike">
              <a:solidFill>
                <a:schemeClr val="dk1"/>
              </a:solidFill>
              <a:latin typeface="Calibri"/>
            </a:endParaRPr>
          </a:p>
        </p:txBody>
      </p:sp>
      <p:sp>
        <p:nvSpPr>
          <p:cNvPr id="168" name="PlaceHolder 2"/>
          <p:cNvSpPr>
            <a:spLocks noGrp="1"/>
          </p:cNvSpPr>
          <p:nvPr>
            <p:ph type="dt" idx="6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169" name="PlaceHolder 3"/>
          <p:cNvSpPr>
            <a:spLocks noGrp="1"/>
          </p:cNvSpPr>
          <p:nvPr>
            <p:ph type="ftr" idx="68"/>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70" name="PlaceHolder 4"/>
          <p:cNvSpPr>
            <a:spLocks noGrp="1"/>
          </p:cNvSpPr>
          <p:nvPr>
            <p:ph type="sldNum" idx="6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FB5B684B-FB22-4789-B890-002C25E83913}"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grpSp>
        <p:nvGrpSpPr>
          <p:cNvPr id="171" name="Group 15"/>
          <p:cNvGrpSpPr/>
          <p:nvPr/>
        </p:nvGrpSpPr>
        <p:grpSpPr>
          <a:xfrm>
            <a:off x="11282760" y="75240"/>
            <a:ext cx="817560" cy="1078560"/>
            <a:chOff x="11282760" y="75240"/>
            <a:chExt cx="817560" cy="1078560"/>
          </a:xfrm>
        </p:grpSpPr>
        <p:pic>
          <p:nvPicPr>
            <p:cNvPr id="172" name="Picture 16" descr=""/>
            <p:cNvPicPr/>
            <p:nvPr/>
          </p:nvPicPr>
          <p:blipFill>
            <a:blip r:embed="rId4"/>
            <a:stretch/>
          </p:blipFill>
          <p:spPr>
            <a:xfrm>
              <a:off x="11282760" y="75240"/>
              <a:ext cx="817560" cy="1078560"/>
            </a:xfrm>
            <a:prstGeom prst="rect">
              <a:avLst/>
            </a:prstGeom>
            <a:ln w="0">
              <a:noFill/>
            </a:ln>
          </p:spPr>
        </p:pic>
        <p:sp>
          <p:nvSpPr>
            <p:cNvPr id="173" name="Oval 9"/>
            <p:cNvSpPr/>
            <p:nvPr/>
          </p:nvSpPr>
          <p:spPr>
            <a:xfrm>
              <a:off x="11477880" y="424080"/>
              <a:ext cx="546840" cy="55800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74" name="Picture 22" descr=""/>
            <p:cNvPicPr/>
            <p:nvPr/>
          </p:nvPicPr>
          <p:blipFill>
            <a:blip r:embed="rId5"/>
            <a:stretch/>
          </p:blipFill>
          <p:spPr>
            <a:xfrm>
              <a:off x="11559960" y="509760"/>
              <a:ext cx="382680" cy="39060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693" r:id="rId6"/>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75"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76" name="PlaceHolder 1"/>
          <p:cNvSpPr>
            <a:spLocks noGrp="1"/>
          </p:cNvSpPr>
          <p:nvPr>
            <p:ph type="title"/>
          </p:nvPr>
        </p:nvSpPr>
        <p:spPr>
          <a:xfrm>
            <a:off x="283680" y="5040"/>
            <a:ext cx="1001232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Click to edit Master title style</a:t>
            </a:r>
            <a:endParaRPr b="0" lang="en-US" sz="4400" spc="-1" strike="noStrike">
              <a:solidFill>
                <a:schemeClr val="dk1"/>
              </a:solidFill>
              <a:latin typeface="Calibri"/>
            </a:endParaRPr>
          </a:p>
        </p:txBody>
      </p:sp>
      <p:sp>
        <p:nvSpPr>
          <p:cNvPr id="177" name="PlaceHolder 2"/>
          <p:cNvSpPr>
            <a:spLocks noGrp="1"/>
          </p:cNvSpPr>
          <p:nvPr>
            <p:ph type="dt" idx="70"/>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178" name="PlaceHolder 3"/>
          <p:cNvSpPr>
            <a:spLocks noGrp="1"/>
          </p:cNvSpPr>
          <p:nvPr>
            <p:ph type="ftr" idx="71"/>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79" name="PlaceHolder 4"/>
          <p:cNvSpPr>
            <a:spLocks noGrp="1"/>
          </p:cNvSpPr>
          <p:nvPr>
            <p:ph type="sldNum" idx="72"/>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72F91E5E-039E-4B79-A94E-A2DCA3993D23}"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5" r:id="rId4"/>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80"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81" name="PlaceHolder 1"/>
          <p:cNvSpPr>
            <a:spLocks noGrp="1"/>
          </p:cNvSpPr>
          <p:nvPr>
            <p:ph type="title"/>
          </p:nvPr>
        </p:nvSpPr>
        <p:spPr>
          <a:xfrm>
            <a:off x="1523880" y="1122480"/>
            <a:ext cx="9143640" cy="2387160"/>
          </a:xfrm>
          <a:prstGeom prst="rect">
            <a:avLst/>
          </a:prstGeom>
          <a:noFill/>
          <a:ln w="0">
            <a:noFill/>
          </a:ln>
        </p:spPr>
        <p:txBody>
          <a:bodyPr numCol="1" spcCol="0" lIns="91440" rIns="91440" tIns="45720" bIns="45720" anchor="b">
            <a:noAutofit/>
          </a:bodyPr>
          <a:p>
            <a:pPr indent="0" algn="ctr">
              <a:lnSpc>
                <a:spcPct val="90000"/>
              </a:lnSpc>
              <a:buNone/>
            </a:pPr>
            <a:r>
              <a:rPr b="0" lang="en-US" sz="6000" spc="-1" strike="noStrike">
                <a:solidFill>
                  <a:schemeClr val="lt1"/>
                </a:solidFill>
                <a:latin typeface="Arial"/>
              </a:rPr>
              <a:t>Click to edit Master title style</a:t>
            </a:r>
            <a:endParaRPr b="0" lang="en-US" sz="6000" spc="-1" strike="noStrike">
              <a:solidFill>
                <a:schemeClr val="dk1"/>
              </a:solidFill>
              <a:latin typeface="Calibri"/>
            </a:endParaRPr>
          </a:p>
        </p:txBody>
      </p:sp>
      <p:sp>
        <p:nvSpPr>
          <p:cNvPr id="182" name="PlaceHolder 2"/>
          <p:cNvSpPr>
            <a:spLocks noGrp="1"/>
          </p:cNvSpPr>
          <p:nvPr>
            <p:ph type="dt" idx="73"/>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183" name="PlaceHolder 3"/>
          <p:cNvSpPr>
            <a:spLocks noGrp="1"/>
          </p:cNvSpPr>
          <p:nvPr>
            <p:ph type="ftr" idx="74"/>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84" name="PlaceHolder 4"/>
          <p:cNvSpPr>
            <a:spLocks noGrp="1"/>
          </p:cNvSpPr>
          <p:nvPr>
            <p:ph type="sldNum" idx="7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5AD2D7EE-2258-4895-9A51-B4007AA7B627}"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pic>
        <p:nvPicPr>
          <p:cNvPr id="185" name="Picture 8" descr=""/>
          <p:cNvPicPr/>
          <p:nvPr/>
        </p:nvPicPr>
        <p:blipFill>
          <a:blip r:embed="rId4"/>
          <a:stretch/>
        </p:blipFill>
        <p:spPr>
          <a:xfrm>
            <a:off x="11020320" y="239760"/>
            <a:ext cx="952560" cy="114300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97" r:id="rId5"/>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86"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87" name="PlaceHolder 1"/>
          <p:cNvSpPr>
            <a:spLocks noGrp="1"/>
          </p:cNvSpPr>
          <p:nvPr>
            <p:ph type="dt" idx="76"/>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188" name="PlaceHolder 2"/>
          <p:cNvSpPr>
            <a:spLocks noGrp="1"/>
          </p:cNvSpPr>
          <p:nvPr>
            <p:ph type="ftr" idx="77"/>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89" name="PlaceHolder 3"/>
          <p:cNvSpPr>
            <a:spLocks noGrp="1"/>
          </p:cNvSpPr>
          <p:nvPr>
            <p:ph type="sldNum" idx="78"/>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82B30A30-FEA9-4C95-981C-27506D979B93}"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9" r:id="rId4"/>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90"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91" name="PlaceHolder 1"/>
          <p:cNvSpPr>
            <a:spLocks noGrp="1"/>
          </p:cNvSpPr>
          <p:nvPr>
            <p:ph type="title"/>
          </p:nvPr>
        </p:nvSpPr>
        <p:spPr>
          <a:xfrm>
            <a:off x="838080" y="365040"/>
            <a:ext cx="999504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Click to edit Master title style</a:t>
            </a:r>
            <a:endParaRPr b="0" lang="en-US" sz="4400" spc="-1" strike="noStrike">
              <a:solidFill>
                <a:schemeClr val="dk1"/>
              </a:solidFill>
              <a:latin typeface="Calibri"/>
            </a:endParaRPr>
          </a:p>
        </p:txBody>
      </p:sp>
      <p:sp>
        <p:nvSpPr>
          <p:cNvPr id="192" name="PlaceHolder 2"/>
          <p:cNvSpPr>
            <a:spLocks noGrp="1"/>
          </p:cNvSpPr>
          <p:nvPr>
            <p:ph type="body"/>
          </p:nvPr>
        </p:nvSpPr>
        <p:spPr>
          <a:xfrm>
            <a:off x="838080" y="1825560"/>
            <a:ext cx="10515240" cy="435096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2800" spc="-1" strike="noStrike">
                <a:solidFill>
                  <a:schemeClr val="lt1"/>
                </a:solidFill>
                <a:latin typeface="Arial"/>
              </a:rPr>
              <a:t>Click to edit Master text styles</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pPr>
            <a:r>
              <a:rPr b="0" lang="en-US" sz="2400" spc="-1" strike="noStrike">
                <a:solidFill>
                  <a:schemeClr val="lt1"/>
                </a:solidFill>
                <a:latin typeface="Arial"/>
              </a:rPr>
              <a:t>Second level</a:t>
            </a:r>
            <a:endParaRPr b="0" lang="en-US" sz="2400" spc="-1" strike="noStrike">
              <a:solidFill>
                <a:schemeClr val="lt1"/>
              </a:solidFill>
              <a:latin typeface="Arial"/>
            </a:endParaRPr>
          </a:p>
          <a:p>
            <a:pPr lvl="2" marL="1143000" indent="-228600">
              <a:lnSpc>
                <a:spcPct val="90000"/>
              </a:lnSpc>
              <a:spcBef>
                <a:spcPts val="499"/>
              </a:spcBef>
              <a:buClr>
                <a:srgbClr val="ffffff"/>
              </a:buClr>
              <a:buFont typeface="Arial"/>
              <a:buChar char="•"/>
            </a:pPr>
            <a:r>
              <a:rPr b="0" lang="en-US" sz="2000" spc="-1" strike="noStrike">
                <a:solidFill>
                  <a:schemeClr val="lt1"/>
                </a:solidFill>
                <a:latin typeface="Arial"/>
              </a:rPr>
              <a:t>Third level</a:t>
            </a:r>
            <a:endParaRPr b="0" lang="en-US" sz="2000" spc="-1" strike="noStrike">
              <a:solidFill>
                <a:schemeClr val="lt1"/>
              </a:solidFill>
              <a:latin typeface="Arial"/>
            </a:endParaRPr>
          </a:p>
          <a:p>
            <a:pPr lvl="3" marL="1600200" indent="-228600">
              <a:lnSpc>
                <a:spcPct val="90000"/>
              </a:lnSpc>
              <a:spcBef>
                <a:spcPts val="499"/>
              </a:spcBef>
              <a:buClr>
                <a:srgbClr val="ffffff"/>
              </a:buClr>
              <a:buFont typeface="Arial"/>
              <a:buChar char="•"/>
            </a:pPr>
            <a:r>
              <a:rPr b="0" lang="en-US" sz="1800" spc="-1" strike="noStrike">
                <a:solidFill>
                  <a:schemeClr val="lt1"/>
                </a:solidFill>
                <a:latin typeface="Arial"/>
              </a:rPr>
              <a:t>Fourth level</a:t>
            </a:r>
            <a:endParaRPr b="0" lang="en-US" sz="1800" spc="-1" strike="noStrike">
              <a:solidFill>
                <a:schemeClr val="lt1"/>
              </a:solidFill>
              <a:latin typeface="Arial"/>
            </a:endParaRPr>
          </a:p>
          <a:p>
            <a:pPr lvl="4" marL="2057400" indent="-228600">
              <a:lnSpc>
                <a:spcPct val="90000"/>
              </a:lnSpc>
              <a:spcBef>
                <a:spcPts val="499"/>
              </a:spcBef>
              <a:buClr>
                <a:srgbClr val="ffffff"/>
              </a:buClr>
              <a:buFont typeface="Arial"/>
              <a:buChar char="•"/>
            </a:pPr>
            <a:r>
              <a:rPr b="0" lang="en-US" sz="1800" spc="-1" strike="noStrike">
                <a:solidFill>
                  <a:schemeClr val="lt1"/>
                </a:solidFill>
                <a:latin typeface="Arial"/>
              </a:rPr>
              <a:t>Fifth level</a:t>
            </a:r>
            <a:endParaRPr b="0" lang="en-US" sz="1800" spc="-1" strike="noStrike">
              <a:solidFill>
                <a:schemeClr val="lt1"/>
              </a:solidFill>
              <a:latin typeface="Arial"/>
            </a:endParaRPr>
          </a:p>
        </p:txBody>
      </p:sp>
      <p:sp>
        <p:nvSpPr>
          <p:cNvPr id="193" name="PlaceHolder 3"/>
          <p:cNvSpPr>
            <a:spLocks noGrp="1"/>
          </p:cNvSpPr>
          <p:nvPr>
            <p:ph type="dt" idx="79"/>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194" name="PlaceHolder 4"/>
          <p:cNvSpPr>
            <a:spLocks noGrp="1"/>
          </p:cNvSpPr>
          <p:nvPr>
            <p:ph type="ftr" idx="80"/>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95" name="PlaceHolder 5"/>
          <p:cNvSpPr>
            <a:spLocks noGrp="1"/>
          </p:cNvSpPr>
          <p:nvPr>
            <p:ph type="sldNum" idx="8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E13A2EC3-6F72-4999-B846-03F1F146CB87}"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pic>
        <p:nvPicPr>
          <p:cNvPr id="196" name="Picture 8" descr=""/>
          <p:cNvPicPr/>
          <p:nvPr/>
        </p:nvPicPr>
        <p:blipFill>
          <a:blip r:embed="rId4"/>
          <a:stretch/>
        </p:blipFill>
        <p:spPr>
          <a:xfrm>
            <a:off x="11174400" y="17640"/>
            <a:ext cx="986400" cy="11836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01" r:id="rId5"/>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97"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98" name="PlaceHolder 1"/>
          <p:cNvSpPr>
            <a:spLocks noGrp="1"/>
          </p:cNvSpPr>
          <p:nvPr>
            <p:ph type="title"/>
          </p:nvPr>
        </p:nvSpPr>
        <p:spPr>
          <a:xfrm>
            <a:off x="838080" y="365040"/>
            <a:ext cx="999504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Click to edit Master title style</a:t>
            </a:r>
            <a:endParaRPr b="0" lang="en-US" sz="4400" spc="-1" strike="noStrike">
              <a:solidFill>
                <a:schemeClr val="dk1"/>
              </a:solidFill>
              <a:latin typeface="Calibri"/>
            </a:endParaRPr>
          </a:p>
        </p:txBody>
      </p:sp>
      <p:sp>
        <p:nvSpPr>
          <p:cNvPr id="199" name="PlaceHolder 2"/>
          <p:cNvSpPr>
            <a:spLocks noGrp="1"/>
          </p:cNvSpPr>
          <p:nvPr>
            <p:ph type="body"/>
          </p:nvPr>
        </p:nvSpPr>
        <p:spPr>
          <a:xfrm>
            <a:off x="838080" y="1825560"/>
            <a:ext cx="10515240" cy="435096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2800" spc="-1" strike="noStrike">
                <a:solidFill>
                  <a:schemeClr val="lt1"/>
                </a:solidFill>
                <a:latin typeface="Arial"/>
              </a:rPr>
              <a:t>Click to edit Master text styles</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pPr>
            <a:r>
              <a:rPr b="0" lang="en-US" sz="2400" spc="-1" strike="noStrike">
                <a:solidFill>
                  <a:schemeClr val="lt1"/>
                </a:solidFill>
                <a:latin typeface="Arial"/>
              </a:rPr>
              <a:t>Second level</a:t>
            </a:r>
            <a:endParaRPr b="0" lang="en-US" sz="2400" spc="-1" strike="noStrike">
              <a:solidFill>
                <a:schemeClr val="lt1"/>
              </a:solidFill>
              <a:latin typeface="Arial"/>
            </a:endParaRPr>
          </a:p>
          <a:p>
            <a:pPr lvl="2" marL="1143000" indent="-228600">
              <a:lnSpc>
                <a:spcPct val="90000"/>
              </a:lnSpc>
              <a:spcBef>
                <a:spcPts val="499"/>
              </a:spcBef>
              <a:buClr>
                <a:srgbClr val="ffffff"/>
              </a:buClr>
              <a:buFont typeface="Arial"/>
              <a:buChar char="•"/>
            </a:pPr>
            <a:r>
              <a:rPr b="0" lang="en-US" sz="2000" spc="-1" strike="noStrike">
                <a:solidFill>
                  <a:schemeClr val="lt1"/>
                </a:solidFill>
                <a:latin typeface="Arial"/>
              </a:rPr>
              <a:t>Third level</a:t>
            </a:r>
            <a:endParaRPr b="0" lang="en-US" sz="2000" spc="-1" strike="noStrike">
              <a:solidFill>
                <a:schemeClr val="lt1"/>
              </a:solidFill>
              <a:latin typeface="Arial"/>
            </a:endParaRPr>
          </a:p>
          <a:p>
            <a:pPr lvl="3" marL="1600200" indent="-228600">
              <a:lnSpc>
                <a:spcPct val="90000"/>
              </a:lnSpc>
              <a:spcBef>
                <a:spcPts val="499"/>
              </a:spcBef>
              <a:buClr>
                <a:srgbClr val="ffffff"/>
              </a:buClr>
              <a:buFont typeface="Arial"/>
              <a:buChar char="•"/>
            </a:pPr>
            <a:r>
              <a:rPr b="0" lang="en-US" sz="1800" spc="-1" strike="noStrike">
                <a:solidFill>
                  <a:schemeClr val="lt1"/>
                </a:solidFill>
                <a:latin typeface="Arial"/>
              </a:rPr>
              <a:t>Fourth level</a:t>
            </a:r>
            <a:endParaRPr b="0" lang="en-US" sz="1800" spc="-1" strike="noStrike">
              <a:solidFill>
                <a:schemeClr val="lt1"/>
              </a:solidFill>
              <a:latin typeface="Arial"/>
            </a:endParaRPr>
          </a:p>
          <a:p>
            <a:pPr lvl="4" marL="2057400" indent="-228600">
              <a:lnSpc>
                <a:spcPct val="90000"/>
              </a:lnSpc>
              <a:spcBef>
                <a:spcPts val="499"/>
              </a:spcBef>
              <a:buClr>
                <a:srgbClr val="ffffff"/>
              </a:buClr>
              <a:buFont typeface="Arial"/>
              <a:buChar char="•"/>
            </a:pPr>
            <a:r>
              <a:rPr b="0" lang="en-US" sz="1800" spc="-1" strike="noStrike">
                <a:solidFill>
                  <a:schemeClr val="lt1"/>
                </a:solidFill>
                <a:latin typeface="Arial"/>
              </a:rPr>
              <a:t>Fifth level</a:t>
            </a:r>
            <a:endParaRPr b="0" lang="en-US" sz="1800" spc="-1" strike="noStrike">
              <a:solidFill>
                <a:schemeClr val="lt1"/>
              </a:solidFill>
              <a:latin typeface="Arial"/>
            </a:endParaRPr>
          </a:p>
        </p:txBody>
      </p:sp>
      <p:sp>
        <p:nvSpPr>
          <p:cNvPr id="200" name="PlaceHolder 3"/>
          <p:cNvSpPr>
            <a:spLocks noGrp="1"/>
          </p:cNvSpPr>
          <p:nvPr>
            <p:ph type="dt" idx="82"/>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201" name="PlaceHolder 4"/>
          <p:cNvSpPr>
            <a:spLocks noGrp="1"/>
          </p:cNvSpPr>
          <p:nvPr>
            <p:ph type="ftr" idx="83"/>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02" name="PlaceHolder 5"/>
          <p:cNvSpPr>
            <a:spLocks noGrp="1"/>
          </p:cNvSpPr>
          <p:nvPr>
            <p:ph type="sldNum" idx="84"/>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D5B05032-24B7-42C1-AFBC-2F57DDAD1923}"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03" r:id="rId4"/>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03"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04" name="PlaceHolder 1"/>
          <p:cNvSpPr>
            <a:spLocks noGrp="1"/>
          </p:cNvSpPr>
          <p:nvPr>
            <p:ph type="title"/>
          </p:nvPr>
        </p:nvSpPr>
        <p:spPr>
          <a:xfrm>
            <a:off x="838080" y="365040"/>
            <a:ext cx="999504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Click to edit Master title style</a:t>
            </a:r>
            <a:endParaRPr b="0" lang="en-US" sz="4400" spc="-1" strike="noStrike">
              <a:solidFill>
                <a:schemeClr val="dk1"/>
              </a:solidFill>
              <a:latin typeface="Calibri"/>
            </a:endParaRPr>
          </a:p>
        </p:txBody>
      </p:sp>
      <p:sp>
        <p:nvSpPr>
          <p:cNvPr id="205" name="PlaceHolder 2"/>
          <p:cNvSpPr>
            <a:spLocks noGrp="1"/>
          </p:cNvSpPr>
          <p:nvPr>
            <p:ph type="body"/>
          </p:nvPr>
        </p:nvSpPr>
        <p:spPr>
          <a:xfrm>
            <a:off x="838080" y="1825560"/>
            <a:ext cx="10515240" cy="435096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2800" spc="-1" strike="noStrike">
                <a:solidFill>
                  <a:schemeClr val="lt1"/>
                </a:solidFill>
                <a:latin typeface="Arial"/>
              </a:rPr>
              <a:t>Click to edit Master text styles</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pPr>
            <a:r>
              <a:rPr b="0" lang="en-US" sz="2400" spc="-1" strike="noStrike">
                <a:solidFill>
                  <a:schemeClr val="lt1"/>
                </a:solidFill>
                <a:latin typeface="Arial"/>
              </a:rPr>
              <a:t>Second level</a:t>
            </a:r>
            <a:endParaRPr b="0" lang="en-US" sz="2400" spc="-1" strike="noStrike">
              <a:solidFill>
                <a:schemeClr val="lt1"/>
              </a:solidFill>
              <a:latin typeface="Arial"/>
            </a:endParaRPr>
          </a:p>
          <a:p>
            <a:pPr lvl="2" marL="1143000" indent="-228600">
              <a:lnSpc>
                <a:spcPct val="90000"/>
              </a:lnSpc>
              <a:spcBef>
                <a:spcPts val="499"/>
              </a:spcBef>
              <a:buClr>
                <a:srgbClr val="ffffff"/>
              </a:buClr>
              <a:buFont typeface="Arial"/>
              <a:buChar char="•"/>
            </a:pPr>
            <a:r>
              <a:rPr b="0" lang="en-US" sz="2000" spc="-1" strike="noStrike">
                <a:solidFill>
                  <a:schemeClr val="lt1"/>
                </a:solidFill>
                <a:latin typeface="Arial"/>
              </a:rPr>
              <a:t>Third level</a:t>
            </a:r>
            <a:endParaRPr b="0" lang="en-US" sz="2000" spc="-1" strike="noStrike">
              <a:solidFill>
                <a:schemeClr val="lt1"/>
              </a:solidFill>
              <a:latin typeface="Arial"/>
            </a:endParaRPr>
          </a:p>
          <a:p>
            <a:pPr lvl="3" marL="1600200" indent="-228600">
              <a:lnSpc>
                <a:spcPct val="90000"/>
              </a:lnSpc>
              <a:spcBef>
                <a:spcPts val="499"/>
              </a:spcBef>
              <a:buClr>
                <a:srgbClr val="ffffff"/>
              </a:buClr>
              <a:buFont typeface="Arial"/>
              <a:buChar char="•"/>
            </a:pPr>
            <a:r>
              <a:rPr b="0" lang="en-US" sz="1800" spc="-1" strike="noStrike">
                <a:solidFill>
                  <a:schemeClr val="lt1"/>
                </a:solidFill>
                <a:latin typeface="Arial"/>
              </a:rPr>
              <a:t>Fourth level</a:t>
            </a:r>
            <a:endParaRPr b="0" lang="en-US" sz="1800" spc="-1" strike="noStrike">
              <a:solidFill>
                <a:schemeClr val="lt1"/>
              </a:solidFill>
              <a:latin typeface="Arial"/>
            </a:endParaRPr>
          </a:p>
          <a:p>
            <a:pPr lvl="4" marL="2057400" indent="-228600">
              <a:lnSpc>
                <a:spcPct val="90000"/>
              </a:lnSpc>
              <a:spcBef>
                <a:spcPts val="499"/>
              </a:spcBef>
              <a:buClr>
                <a:srgbClr val="ffffff"/>
              </a:buClr>
              <a:buFont typeface="Arial"/>
              <a:buChar char="•"/>
            </a:pPr>
            <a:r>
              <a:rPr b="0" lang="en-US" sz="1800" spc="-1" strike="noStrike">
                <a:solidFill>
                  <a:schemeClr val="lt1"/>
                </a:solidFill>
                <a:latin typeface="Arial"/>
              </a:rPr>
              <a:t>Fifth level</a:t>
            </a:r>
            <a:endParaRPr b="0" lang="en-US" sz="1800" spc="-1" strike="noStrike">
              <a:solidFill>
                <a:schemeClr val="lt1"/>
              </a:solidFill>
              <a:latin typeface="Arial"/>
            </a:endParaRPr>
          </a:p>
        </p:txBody>
      </p:sp>
      <p:sp>
        <p:nvSpPr>
          <p:cNvPr id="206" name="PlaceHolder 3"/>
          <p:cNvSpPr>
            <a:spLocks noGrp="1"/>
          </p:cNvSpPr>
          <p:nvPr>
            <p:ph type="dt" idx="85"/>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207" name="PlaceHolder 4"/>
          <p:cNvSpPr>
            <a:spLocks noGrp="1"/>
          </p:cNvSpPr>
          <p:nvPr>
            <p:ph type="ftr" idx="86"/>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08" name="PlaceHolder 5"/>
          <p:cNvSpPr>
            <a:spLocks noGrp="1"/>
          </p:cNvSpPr>
          <p:nvPr>
            <p:ph type="sldNum" idx="87"/>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84C6A64D-F344-491D-B5FD-060D24569C3E}"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09" name="PlaceHolder 6"/>
          <p:cNvSpPr>
            <a:spLocks noGrp="1"/>
          </p:cNvSpPr>
          <p:nvPr>
            <p:ph type="body"/>
          </p:nvPr>
        </p:nvSpPr>
        <p:spPr>
          <a:xfrm>
            <a:off x="11016360" y="365040"/>
            <a:ext cx="897120" cy="1078560"/>
          </a:xfrm>
          <a:prstGeom prst="rect">
            <a:avLst/>
          </a:prstGeom>
          <a:noFill/>
          <a:ln w="0">
            <a:noFill/>
          </a:ln>
        </p:spPr>
        <p:txBody>
          <a:bodyPr lIns="90000" rIns="90000" tIns="45000" bIns="45000" anchor="t">
            <a:noAutofit/>
          </a:bodyPr>
          <a:p>
            <a:pPr indent="0" algn="ctr" defTabSz="914400">
              <a:lnSpc>
                <a:spcPct val="100000"/>
              </a:lnSpc>
              <a:buNone/>
              <a:tabLst>
                <a:tab algn="l" pos="0"/>
              </a:tabLst>
            </a:pPr>
            <a:r>
              <a:rPr b="0" lang="en-US" sz="1100" spc="-1" strike="noStrike">
                <a:solidFill>
                  <a:schemeClr val="lt1"/>
                </a:solidFill>
                <a:latin typeface="Calibri"/>
              </a:rPr>
              <a:t>INSERT LOGO PICTURE HERE</a:t>
            </a:r>
            <a:endParaRPr b="0" lang="en-US" sz="1100" spc="-1" strike="noStrike">
              <a:solidFill>
                <a:schemeClr val="lt1"/>
              </a:solidFill>
              <a:latin typeface="Arial"/>
            </a:endParaRPr>
          </a:p>
        </p:txBody>
      </p:sp>
    </p:spTree>
  </p:cSld>
  <p:clrMap bg1="lt1" bg2="lt2" tx1="dk1" tx2="dk2" accent1="accent1" accent2="accent2" accent3="accent3" accent4="accent4" accent5="accent5" accent6="accent6" hlink="hlink" folHlink="folHlink"/>
  <p:sldLayoutIdLst>
    <p:sldLayoutId id="2147483705"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0"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1" name="PlaceHolder 1"/>
          <p:cNvSpPr>
            <a:spLocks noGrp="1"/>
          </p:cNvSpPr>
          <p:nvPr>
            <p:ph type="title"/>
          </p:nvPr>
        </p:nvSpPr>
        <p:spPr>
          <a:xfrm>
            <a:off x="1523880" y="1122480"/>
            <a:ext cx="9143640" cy="2387160"/>
          </a:xfrm>
          <a:prstGeom prst="rect">
            <a:avLst/>
          </a:prstGeom>
          <a:noFill/>
          <a:ln w="0">
            <a:noFill/>
          </a:ln>
        </p:spPr>
        <p:txBody>
          <a:bodyPr numCol="1" spcCol="0" lIns="91440" rIns="91440" tIns="45720" bIns="45720" anchor="b">
            <a:noAutofit/>
          </a:bodyPr>
          <a:p>
            <a:pPr indent="0" algn="ctr">
              <a:lnSpc>
                <a:spcPct val="90000"/>
              </a:lnSpc>
              <a:buNone/>
            </a:pPr>
            <a:r>
              <a:rPr b="0" lang="en-US" sz="6000" spc="-1" strike="noStrike">
                <a:solidFill>
                  <a:schemeClr val="dk1"/>
                </a:solidFill>
                <a:latin typeface="Arial"/>
              </a:rPr>
              <a:t>Click to edit Master title style</a:t>
            </a:r>
            <a:endParaRPr b="0" lang="en-US" sz="6000" spc="-1" strike="noStrike">
              <a:solidFill>
                <a:schemeClr val="dk1"/>
              </a:solidFill>
              <a:latin typeface="Calibri"/>
            </a:endParaRPr>
          </a:p>
        </p:txBody>
      </p:sp>
      <p:sp>
        <p:nvSpPr>
          <p:cNvPr id="12" name="PlaceHolder 2"/>
          <p:cNvSpPr>
            <a:spLocks noGrp="1"/>
          </p:cNvSpPr>
          <p:nvPr>
            <p:ph type="dt" idx="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solidFill>
                <a:latin typeface="Arial"/>
              </a:defRPr>
            </a:lvl1pPr>
          </a:lstStyle>
          <a:p>
            <a:pPr indent="0" defTabSz="914400">
              <a:lnSpc>
                <a:spcPct val="100000"/>
              </a:lnSpc>
              <a:buNone/>
            </a:pPr>
            <a:r>
              <a:rPr b="0" lang="en-US" sz="1200" spc="-1" strike="noStrike">
                <a:solidFill>
                  <a:schemeClr val="dk1"/>
                </a:solidFill>
                <a:latin typeface="Arial"/>
              </a:rPr>
              <a:t>&lt;date/time&gt;</a:t>
            </a:r>
            <a:endParaRPr b="0" lang="en-US" sz="1200" spc="-1" strike="noStrike">
              <a:solidFill>
                <a:srgbClr val="ffffff"/>
              </a:solidFill>
              <a:latin typeface="Times New Roman"/>
            </a:endParaRPr>
          </a:p>
        </p:txBody>
      </p:sp>
      <p:sp>
        <p:nvSpPr>
          <p:cNvPr id="13" name="PlaceHolder 3"/>
          <p:cNvSpPr>
            <a:spLocks noGrp="1"/>
          </p:cNvSpPr>
          <p:nvPr>
            <p:ph type="ftr" idx="8"/>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4" name="PlaceHolder 4"/>
          <p:cNvSpPr>
            <a:spLocks noGrp="1"/>
          </p:cNvSpPr>
          <p:nvPr>
            <p:ph type="sldNum" idx="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solidFill>
                <a:latin typeface="Arial"/>
              </a:defRPr>
            </a:lvl1pPr>
          </a:lstStyle>
          <a:p>
            <a:pPr indent="0" algn="r" defTabSz="914400">
              <a:lnSpc>
                <a:spcPct val="100000"/>
              </a:lnSpc>
              <a:buNone/>
            </a:pPr>
            <a:fld id="{18E9A324-5ADC-4114-AEB4-2A625A7B7FAD}" type="slidenum">
              <a:rPr b="0" lang="en-US" sz="1200" spc="-1" strike="noStrike">
                <a:solidFill>
                  <a:schemeClr val="dk1"/>
                </a:solidFill>
                <a:latin typeface="Arial"/>
              </a:rPr>
              <a:t>&lt;number&gt;</a:t>
            </a:fld>
            <a:endParaRPr b="0" lang="en-US" sz="12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10"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11" name="PlaceHolder 1"/>
          <p:cNvSpPr>
            <a:spLocks noGrp="1"/>
          </p:cNvSpPr>
          <p:nvPr>
            <p:ph type="title"/>
          </p:nvPr>
        </p:nvSpPr>
        <p:spPr>
          <a:xfrm>
            <a:off x="281520" y="0"/>
            <a:ext cx="1001232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Click to edit Master title style</a:t>
            </a:r>
            <a:endParaRPr b="0" lang="en-US" sz="4400" spc="-1" strike="noStrike">
              <a:solidFill>
                <a:schemeClr val="dk1"/>
              </a:solidFill>
              <a:latin typeface="Calibri"/>
            </a:endParaRPr>
          </a:p>
        </p:txBody>
      </p:sp>
      <p:sp>
        <p:nvSpPr>
          <p:cNvPr id="212" name="PlaceHolder 2"/>
          <p:cNvSpPr>
            <a:spLocks noGrp="1"/>
          </p:cNvSpPr>
          <p:nvPr>
            <p:ph type="dt" idx="88"/>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213" name="PlaceHolder 3"/>
          <p:cNvSpPr>
            <a:spLocks noGrp="1"/>
          </p:cNvSpPr>
          <p:nvPr>
            <p:ph type="ftr" idx="89"/>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14" name="PlaceHolder 4"/>
          <p:cNvSpPr>
            <a:spLocks noGrp="1"/>
          </p:cNvSpPr>
          <p:nvPr>
            <p:ph type="sldNum" idx="90"/>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61845928-9685-419D-AD1A-CD897E0721F8}"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1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Click to edit the outline text format</a:t>
            </a:r>
            <a:endParaRPr b="0" lang="en-US" sz="2800" spc="-1" strike="noStrike">
              <a:solidFill>
                <a:schemeClr val="lt1"/>
              </a:solidFill>
              <a:latin typeface="Arial"/>
            </a:endParaRPr>
          </a:p>
          <a:p>
            <a:pPr lvl="1" marL="864000" indent="-324000">
              <a:lnSpc>
                <a:spcPct val="90000"/>
              </a:lnSpc>
              <a:spcBef>
                <a:spcPts val="1134"/>
              </a:spcBef>
              <a:buClr>
                <a:srgbClr val="ffffff"/>
              </a:buClr>
              <a:buSzPct val="75000"/>
              <a:buFont typeface="Symbol" charset="2"/>
              <a:buChar char=""/>
            </a:pPr>
            <a:r>
              <a:rPr b="0" lang="en-US" sz="2000" spc="-1" strike="noStrike">
                <a:solidFill>
                  <a:schemeClr val="lt1"/>
                </a:solidFill>
                <a:latin typeface="Arial"/>
              </a:rPr>
              <a:t>Second Outline Level</a:t>
            </a:r>
            <a:endParaRPr b="0" lang="en-US" sz="2000" spc="-1" strike="noStrike">
              <a:solidFill>
                <a:schemeClr val="lt1"/>
              </a:solidFill>
              <a:latin typeface="Arial"/>
            </a:endParaRPr>
          </a:p>
          <a:p>
            <a:pPr lvl="2" marL="1296000" indent="-288000">
              <a:lnSpc>
                <a:spcPct val="90000"/>
              </a:lnSpc>
              <a:spcBef>
                <a:spcPts val="850"/>
              </a:spcBef>
              <a:buClr>
                <a:srgbClr val="ffffff"/>
              </a:buClr>
              <a:buSzPct val="45000"/>
              <a:buFont typeface="Wingdings" charset="2"/>
              <a:buChar char=""/>
            </a:pPr>
            <a:r>
              <a:rPr b="0" lang="en-US" sz="1800" spc="-1" strike="noStrike">
                <a:solidFill>
                  <a:schemeClr val="lt1"/>
                </a:solidFill>
                <a:latin typeface="Arial"/>
              </a:rPr>
              <a:t>Third Outline Level</a:t>
            </a:r>
            <a:endParaRPr b="0" lang="en-US" sz="1800" spc="-1" strike="noStrike">
              <a:solidFill>
                <a:schemeClr val="lt1"/>
              </a:solidFill>
              <a:latin typeface="Arial"/>
            </a:endParaRPr>
          </a:p>
          <a:p>
            <a:pPr lvl="3" marL="1728000" indent="-216000">
              <a:lnSpc>
                <a:spcPct val="90000"/>
              </a:lnSpc>
              <a:spcBef>
                <a:spcPts val="567"/>
              </a:spcBef>
              <a:buClr>
                <a:srgbClr val="ffffff"/>
              </a:buClr>
              <a:buSzPct val="75000"/>
              <a:buFont typeface="Symbol" charset="2"/>
              <a:buChar char=""/>
            </a:pPr>
            <a:r>
              <a:rPr b="0" lang="en-US" sz="1800" spc="-1" strike="noStrike">
                <a:solidFill>
                  <a:schemeClr val="lt1"/>
                </a:solidFill>
                <a:latin typeface="Arial"/>
              </a:rPr>
              <a:t>Fourth Outline Level</a:t>
            </a:r>
            <a:endParaRPr b="0" lang="en-US" sz="1800" spc="-1" strike="noStrike">
              <a:solidFill>
                <a:schemeClr val="lt1"/>
              </a:solidFill>
              <a:latin typeface="Arial"/>
            </a:endParaRPr>
          </a:p>
          <a:p>
            <a:pPr lvl="4" marL="2160000" indent="-216000">
              <a:lnSpc>
                <a:spcPct val="90000"/>
              </a:lnSpc>
              <a:spcBef>
                <a:spcPts val="283"/>
              </a:spcBef>
              <a:buClr>
                <a:srgbClr val="ffffff"/>
              </a:buClr>
              <a:buSzPct val="45000"/>
              <a:buFont typeface="Wingdings" charset="2"/>
              <a:buChar char=""/>
            </a:pPr>
            <a:r>
              <a:rPr b="0" lang="en-US" sz="2000" spc="-1" strike="noStrike">
                <a:solidFill>
                  <a:schemeClr val="lt1"/>
                </a:solidFill>
                <a:latin typeface="Arial"/>
              </a:rPr>
              <a:t>Fifth Outline Level</a:t>
            </a:r>
            <a:endParaRPr b="0" lang="en-US" sz="2000" spc="-1" strike="noStrike">
              <a:solidFill>
                <a:schemeClr val="lt1"/>
              </a:solidFill>
              <a:latin typeface="Arial"/>
            </a:endParaRPr>
          </a:p>
          <a:p>
            <a:pPr lvl="5" marL="2592000" indent="-216000">
              <a:lnSpc>
                <a:spcPct val="90000"/>
              </a:lnSpc>
              <a:spcBef>
                <a:spcPts val="283"/>
              </a:spcBef>
              <a:buClr>
                <a:srgbClr val="ffffff"/>
              </a:buClr>
              <a:buSzPct val="45000"/>
              <a:buFont typeface="Wingdings" charset="2"/>
              <a:buChar char=""/>
            </a:pPr>
            <a:r>
              <a:rPr b="0" lang="en-US" sz="2000" spc="-1" strike="noStrike">
                <a:solidFill>
                  <a:schemeClr val="lt1"/>
                </a:solidFill>
                <a:latin typeface="Arial"/>
              </a:rPr>
              <a:t>Sixth Outline Level</a:t>
            </a:r>
            <a:endParaRPr b="0" lang="en-US" sz="2000" spc="-1" strike="noStrike">
              <a:solidFill>
                <a:schemeClr val="lt1"/>
              </a:solidFill>
              <a:latin typeface="Arial"/>
            </a:endParaRPr>
          </a:p>
          <a:p>
            <a:pPr lvl="6" marL="3024000" indent="-216000">
              <a:lnSpc>
                <a:spcPct val="90000"/>
              </a:lnSpc>
              <a:spcBef>
                <a:spcPts val="283"/>
              </a:spcBef>
              <a:buClr>
                <a:srgbClr val="ffffff"/>
              </a:buClr>
              <a:buSzPct val="45000"/>
              <a:buFont typeface="Wingdings" charset="2"/>
              <a:buChar char=""/>
            </a:pPr>
            <a:r>
              <a:rPr b="0" lang="en-US" sz="2000" spc="-1" strike="noStrike">
                <a:solidFill>
                  <a:schemeClr val="lt1"/>
                </a:solidFill>
                <a:latin typeface="Arial"/>
              </a:rPr>
              <a:t>Seventh Outline Level</a:t>
            </a:r>
            <a:endParaRPr b="0" lang="en-US" sz="2000" spc="-1" strike="noStrike">
              <a:solidFill>
                <a:schemeClr val="lt1"/>
              </a:solidFill>
              <a:latin typeface="Arial"/>
            </a:endParaRPr>
          </a:p>
        </p:txBody>
      </p:sp>
    </p:spTree>
  </p:cSld>
  <p:clrMap bg1="lt1" bg2="lt2" tx1="dk1" tx2="dk2" accent1="accent1" accent2="accent2" accent3="accent3" accent4="accent4" accent5="accent5" accent6="accent6" hlink="hlink" folHlink="folHlink"/>
  <p:sldLayoutIdLst>
    <p:sldLayoutId id="2147483707" r:id="rId4"/>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16"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17" name="PlaceHolder 1"/>
          <p:cNvSpPr>
            <a:spLocks noGrp="1"/>
          </p:cNvSpPr>
          <p:nvPr>
            <p:ph type="dt" idx="9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218" name="PlaceHolder 2"/>
          <p:cNvSpPr>
            <a:spLocks noGrp="1"/>
          </p:cNvSpPr>
          <p:nvPr>
            <p:ph type="ftr" idx="9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19" name="PlaceHolder 3"/>
          <p:cNvSpPr>
            <a:spLocks noGrp="1"/>
          </p:cNvSpPr>
          <p:nvPr>
            <p:ph type="sldNum" idx="9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A0632A30-64BB-47E7-9131-AD6BDC6DEEAC}"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20" name="PlaceHolder 4"/>
          <p:cNvSpPr>
            <a:spLocks noGrp="1"/>
          </p:cNvSpPr>
          <p:nvPr>
            <p:ph type="body"/>
          </p:nvPr>
        </p:nvSpPr>
        <p:spPr>
          <a:xfrm>
            <a:off x="11016360" y="244800"/>
            <a:ext cx="897120" cy="1078560"/>
          </a:xfrm>
          <a:prstGeom prst="rect">
            <a:avLst/>
          </a:prstGeom>
          <a:noFill/>
          <a:ln w="0">
            <a:noFill/>
          </a:ln>
        </p:spPr>
        <p:txBody>
          <a:bodyPr lIns="90000" rIns="90000" tIns="45000" bIns="45000" anchor="t">
            <a:noAutofit/>
          </a:bodyPr>
          <a:p>
            <a:pPr indent="0" algn="ctr" defTabSz="914400">
              <a:lnSpc>
                <a:spcPct val="100000"/>
              </a:lnSpc>
              <a:buNone/>
              <a:tabLst>
                <a:tab algn="l" pos="0"/>
              </a:tabLst>
            </a:pPr>
            <a:r>
              <a:rPr b="0" lang="en-US" sz="1100" spc="-1" strike="noStrike">
                <a:solidFill>
                  <a:schemeClr val="lt1"/>
                </a:solidFill>
                <a:latin typeface="Calibri"/>
              </a:rPr>
              <a:t>INSERT LOGO PICTURE HERE</a:t>
            </a:r>
            <a:endParaRPr b="0" lang="en-US" sz="1100" spc="-1" strike="noStrike">
              <a:solidFill>
                <a:schemeClr val="lt1"/>
              </a:solidFill>
              <a:latin typeface="Arial"/>
            </a:endParaRPr>
          </a:p>
        </p:txBody>
      </p:sp>
      <p:sp>
        <p:nvSpPr>
          <p:cNvPr id="221" name="PlaceHolder 5"/>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chemeClr val="dk1"/>
                </a:solidFill>
                <a:latin typeface="Calibri"/>
              </a:rPr>
              <a:t>Click to edit the title text format</a:t>
            </a:r>
            <a:endParaRPr b="0" lang="en-US" sz="18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709" r:id="rId4"/>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22"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23" name="PlaceHolder 1"/>
          <p:cNvSpPr>
            <a:spLocks noGrp="1"/>
          </p:cNvSpPr>
          <p:nvPr>
            <p:ph type="title"/>
          </p:nvPr>
        </p:nvSpPr>
        <p:spPr>
          <a:xfrm>
            <a:off x="1523880" y="1122480"/>
            <a:ext cx="9143640" cy="2387160"/>
          </a:xfrm>
          <a:prstGeom prst="rect">
            <a:avLst/>
          </a:prstGeom>
          <a:noFill/>
          <a:ln w="0">
            <a:noFill/>
          </a:ln>
        </p:spPr>
        <p:txBody>
          <a:bodyPr numCol="1" spcCol="0" lIns="91440" rIns="91440" tIns="45720" bIns="45720" anchor="b">
            <a:noAutofit/>
          </a:bodyPr>
          <a:p>
            <a:pPr indent="0" algn="ctr">
              <a:lnSpc>
                <a:spcPct val="90000"/>
              </a:lnSpc>
              <a:buNone/>
            </a:pPr>
            <a:r>
              <a:rPr b="0" lang="en-US" sz="6000" spc="-1" strike="noStrike">
                <a:solidFill>
                  <a:schemeClr val="lt1"/>
                </a:solidFill>
                <a:latin typeface="Arial"/>
              </a:rPr>
              <a:t>Click to edit Master title style</a:t>
            </a:r>
            <a:endParaRPr b="0" lang="en-US" sz="6000" spc="-1" strike="noStrike">
              <a:solidFill>
                <a:schemeClr val="dk1"/>
              </a:solidFill>
              <a:latin typeface="Calibri"/>
            </a:endParaRPr>
          </a:p>
        </p:txBody>
      </p:sp>
      <p:sp>
        <p:nvSpPr>
          <p:cNvPr id="224" name="PlaceHolder 2"/>
          <p:cNvSpPr>
            <a:spLocks noGrp="1"/>
          </p:cNvSpPr>
          <p:nvPr>
            <p:ph type="dt" idx="9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225" name="PlaceHolder 3"/>
          <p:cNvSpPr>
            <a:spLocks noGrp="1"/>
          </p:cNvSpPr>
          <p:nvPr>
            <p:ph type="ftr" idx="95"/>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26" name="PlaceHolder 4"/>
          <p:cNvSpPr>
            <a:spLocks noGrp="1"/>
          </p:cNvSpPr>
          <p:nvPr>
            <p:ph type="sldNum" idx="9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83A6AD87-0B83-467E-A41E-BF542458C159}"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11" r:id="rId4"/>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27"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28" name="PlaceHolder 1"/>
          <p:cNvSpPr>
            <a:spLocks noGrp="1"/>
          </p:cNvSpPr>
          <p:nvPr>
            <p:ph type="title"/>
          </p:nvPr>
        </p:nvSpPr>
        <p:spPr>
          <a:xfrm>
            <a:off x="205920" y="24120"/>
            <a:ext cx="999504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Click to edit Master title style</a:t>
            </a:r>
            <a:endParaRPr b="0" lang="en-US" sz="4400" spc="-1" strike="noStrike">
              <a:solidFill>
                <a:schemeClr val="dk1"/>
              </a:solidFill>
              <a:latin typeface="Calibri"/>
            </a:endParaRPr>
          </a:p>
        </p:txBody>
      </p:sp>
      <p:sp>
        <p:nvSpPr>
          <p:cNvPr id="229" name="PlaceHolder 2"/>
          <p:cNvSpPr>
            <a:spLocks noGrp="1"/>
          </p:cNvSpPr>
          <p:nvPr>
            <p:ph type="body"/>
          </p:nvPr>
        </p:nvSpPr>
        <p:spPr>
          <a:xfrm>
            <a:off x="838080" y="1825560"/>
            <a:ext cx="10515240" cy="435096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2800" spc="-1" strike="noStrike">
                <a:solidFill>
                  <a:schemeClr val="lt1"/>
                </a:solidFill>
                <a:latin typeface="Arial"/>
              </a:rPr>
              <a:t>Click to edit Master text styles</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pPr>
            <a:r>
              <a:rPr b="0" lang="en-US" sz="2400" spc="-1" strike="noStrike">
                <a:solidFill>
                  <a:schemeClr val="lt1"/>
                </a:solidFill>
                <a:latin typeface="Arial"/>
              </a:rPr>
              <a:t>Second level</a:t>
            </a:r>
            <a:endParaRPr b="0" lang="en-US" sz="2400" spc="-1" strike="noStrike">
              <a:solidFill>
                <a:schemeClr val="lt1"/>
              </a:solidFill>
              <a:latin typeface="Arial"/>
            </a:endParaRPr>
          </a:p>
          <a:p>
            <a:pPr lvl="2" marL="1143000" indent="-228600">
              <a:lnSpc>
                <a:spcPct val="90000"/>
              </a:lnSpc>
              <a:spcBef>
                <a:spcPts val="499"/>
              </a:spcBef>
              <a:buClr>
                <a:srgbClr val="ffffff"/>
              </a:buClr>
              <a:buFont typeface="Arial"/>
              <a:buChar char="•"/>
            </a:pPr>
            <a:r>
              <a:rPr b="0" lang="en-US" sz="2000" spc="-1" strike="noStrike">
                <a:solidFill>
                  <a:schemeClr val="lt1"/>
                </a:solidFill>
                <a:latin typeface="Arial"/>
              </a:rPr>
              <a:t>Third level</a:t>
            </a:r>
            <a:endParaRPr b="0" lang="en-US" sz="2000" spc="-1" strike="noStrike">
              <a:solidFill>
                <a:schemeClr val="lt1"/>
              </a:solidFill>
              <a:latin typeface="Arial"/>
            </a:endParaRPr>
          </a:p>
          <a:p>
            <a:pPr lvl="3" marL="1600200" indent="-228600">
              <a:lnSpc>
                <a:spcPct val="90000"/>
              </a:lnSpc>
              <a:spcBef>
                <a:spcPts val="499"/>
              </a:spcBef>
              <a:buClr>
                <a:srgbClr val="ffffff"/>
              </a:buClr>
              <a:buFont typeface="Arial"/>
              <a:buChar char="•"/>
            </a:pPr>
            <a:r>
              <a:rPr b="0" lang="en-US" sz="1800" spc="-1" strike="noStrike">
                <a:solidFill>
                  <a:schemeClr val="lt1"/>
                </a:solidFill>
                <a:latin typeface="Arial"/>
              </a:rPr>
              <a:t>Fourth level</a:t>
            </a:r>
            <a:endParaRPr b="0" lang="en-US" sz="1800" spc="-1" strike="noStrike">
              <a:solidFill>
                <a:schemeClr val="lt1"/>
              </a:solidFill>
              <a:latin typeface="Arial"/>
            </a:endParaRPr>
          </a:p>
          <a:p>
            <a:pPr lvl="4" marL="2057400" indent="-228600">
              <a:lnSpc>
                <a:spcPct val="90000"/>
              </a:lnSpc>
              <a:spcBef>
                <a:spcPts val="499"/>
              </a:spcBef>
              <a:buClr>
                <a:srgbClr val="ffffff"/>
              </a:buClr>
              <a:buFont typeface="Arial"/>
              <a:buChar char="•"/>
            </a:pPr>
            <a:r>
              <a:rPr b="0" lang="en-US" sz="1800" spc="-1" strike="noStrike">
                <a:solidFill>
                  <a:schemeClr val="lt1"/>
                </a:solidFill>
                <a:latin typeface="Arial"/>
              </a:rPr>
              <a:t>Fifth level</a:t>
            </a:r>
            <a:endParaRPr b="0" lang="en-US" sz="1800" spc="-1" strike="noStrike">
              <a:solidFill>
                <a:schemeClr val="lt1"/>
              </a:solidFill>
              <a:latin typeface="Arial"/>
            </a:endParaRPr>
          </a:p>
        </p:txBody>
      </p:sp>
      <p:sp>
        <p:nvSpPr>
          <p:cNvPr id="230" name="PlaceHolder 3"/>
          <p:cNvSpPr>
            <a:spLocks noGrp="1"/>
          </p:cNvSpPr>
          <p:nvPr>
            <p:ph type="dt" idx="9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231" name="PlaceHolder 4"/>
          <p:cNvSpPr>
            <a:spLocks noGrp="1"/>
          </p:cNvSpPr>
          <p:nvPr>
            <p:ph type="ftr" idx="98"/>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32" name="PlaceHolder 5"/>
          <p:cNvSpPr>
            <a:spLocks noGrp="1"/>
          </p:cNvSpPr>
          <p:nvPr>
            <p:ph type="sldNum" idx="9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BC7E94E2-7D6F-466B-8FBB-C09B9D68E4A4}"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pic>
        <p:nvPicPr>
          <p:cNvPr id="233" name="Picture 7" descr=""/>
          <p:cNvPicPr/>
          <p:nvPr/>
        </p:nvPicPr>
        <p:blipFill>
          <a:blip r:embed="rId4"/>
          <a:stretch/>
        </p:blipFill>
        <p:spPr>
          <a:xfrm>
            <a:off x="10999440" y="165960"/>
            <a:ext cx="986400" cy="11836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13" r:id="rId5"/>
    <p:sldLayoutId id="2147483714" r:id="rId6"/>
    <p:sldLayoutId id="2147483715" r:id="rId7"/>
    <p:sldLayoutId id="2147483716" r:id="rId8"/>
    <p:sldLayoutId id="2147483717" r:id="rId9"/>
    <p:sldLayoutId id="2147483718" r:id="rId10"/>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40"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41" name="PlaceHolder 1"/>
          <p:cNvSpPr>
            <a:spLocks noGrp="1"/>
          </p:cNvSpPr>
          <p:nvPr>
            <p:ph type="title"/>
          </p:nvPr>
        </p:nvSpPr>
        <p:spPr>
          <a:xfrm>
            <a:off x="839880" y="457200"/>
            <a:ext cx="3931920" cy="1599840"/>
          </a:xfrm>
          <a:prstGeom prst="rect">
            <a:avLst/>
          </a:prstGeom>
          <a:noFill/>
          <a:ln w="0">
            <a:noFill/>
          </a:ln>
        </p:spPr>
        <p:txBody>
          <a:bodyPr numCol="1" spcCol="0" lIns="91440" rIns="91440" tIns="45720" bIns="45720" anchor="b">
            <a:noAutofit/>
          </a:bodyPr>
          <a:p>
            <a:pPr indent="0">
              <a:lnSpc>
                <a:spcPct val="90000"/>
              </a:lnSpc>
              <a:buNone/>
            </a:pPr>
            <a:r>
              <a:rPr b="0" lang="en-US" sz="3200" spc="-1" strike="noStrike">
                <a:solidFill>
                  <a:schemeClr val="lt1"/>
                </a:solidFill>
                <a:latin typeface="Arial"/>
              </a:rPr>
              <a:t>Click to edit Master title style</a:t>
            </a:r>
            <a:endParaRPr b="0" lang="en-US" sz="3200" spc="-1" strike="noStrike">
              <a:solidFill>
                <a:schemeClr val="dk1"/>
              </a:solidFill>
              <a:latin typeface="Calibri"/>
            </a:endParaRPr>
          </a:p>
        </p:txBody>
      </p:sp>
      <p:sp>
        <p:nvSpPr>
          <p:cNvPr id="242" name="PlaceHolder 2"/>
          <p:cNvSpPr>
            <a:spLocks noGrp="1"/>
          </p:cNvSpPr>
          <p:nvPr>
            <p:ph type="body"/>
          </p:nvPr>
        </p:nvSpPr>
        <p:spPr>
          <a:xfrm>
            <a:off x="5183280" y="987480"/>
            <a:ext cx="5963400" cy="487332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3200" spc="-1" strike="noStrike">
                <a:solidFill>
                  <a:schemeClr val="lt1"/>
                </a:solidFill>
                <a:latin typeface="Arial"/>
              </a:rPr>
              <a:t>Click to edit Master text styles</a:t>
            </a:r>
            <a:endParaRPr b="0" lang="en-US" sz="3200" spc="-1" strike="noStrike">
              <a:solidFill>
                <a:schemeClr val="lt1"/>
              </a:solidFill>
              <a:latin typeface="Arial"/>
            </a:endParaRPr>
          </a:p>
          <a:p>
            <a:pPr lvl="1" marL="685800" indent="-228600">
              <a:lnSpc>
                <a:spcPct val="90000"/>
              </a:lnSpc>
              <a:spcBef>
                <a:spcPts val="499"/>
              </a:spcBef>
              <a:buClr>
                <a:srgbClr val="ffffff"/>
              </a:buClr>
              <a:buFont typeface="Arial"/>
              <a:buChar char="•"/>
            </a:pPr>
            <a:r>
              <a:rPr b="0" lang="en-US" sz="2800" spc="-1" strike="noStrike">
                <a:solidFill>
                  <a:schemeClr val="lt1"/>
                </a:solidFill>
                <a:latin typeface="Arial"/>
              </a:rPr>
              <a:t>Second level</a:t>
            </a:r>
            <a:endParaRPr b="0" lang="en-US" sz="2800" spc="-1" strike="noStrike">
              <a:solidFill>
                <a:schemeClr val="lt1"/>
              </a:solidFill>
              <a:latin typeface="Arial"/>
            </a:endParaRPr>
          </a:p>
          <a:p>
            <a:pPr lvl="2" marL="1143000" indent="-228600">
              <a:lnSpc>
                <a:spcPct val="90000"/>
              </a:lnSpc>
              <a:spcBef>
                <a:spcPts val="499"/>
              </a:spcBef>
              <a:buClr>
                <a:srgbClr val="ffffff"/>
              </a:buClr>
              <a:buFont typeface="Arial"/>
              <a:buChar char="•"/>
            </a:pPr>
            <a:r>
              <a:rPr b="0" lang="en-US" sz="2400" spc="-1" strike="noStrike">
                <a:solidFill>
                  <a:schemeClr val="lt1"/>
                </a:solidFill>
                <a:latin typeface="Arial"/>
              </a:rPr>
              <a:t>Third level</a:t>
            </a:r>
            <a:endParaRPr b="0" lang="en-US" sz="2400" spc="-1" strike="noStrike">
              <a:solidFill>
                <a:schemeClr val="lt1"/>
              </a:solidFill>
              <a:latin typeface="Arial"/>
            </a:endParaRPr>
          </a:p>
          <a:p>
            <a:pPr lvl="3" marL="1600200" indent="-228600">
              <a:lnSpc>
                <a:spcPct val="90000"/>
              </a:lnSpc>
              <a:spcBef>
                <a:spcPts val="499"/>
              </a:spcBef>
              <a:buClr>
                <a:srgbClr val="ffffff"/>
              </a:buClr>
              <a:buFont typeface="Arial"/>
              <a:buChar char="•"/>
            </a:pPr>
            <a:r>
              <a:rPr b="0" lang="en-US" sz="2000" spc="-1" strike="noStrike">
                <a:solidFill>
                  <a:schemeClr val="lt1"/>
                </a:solidFill>
                <a:latin typeface="Arial"/>
              </a:rPr>
              <a:t>Fourth level</a:t>
            </a:r>
            <a:endParaRPr b="0" lang="en-US" sz="2000" spc="-1" strike="noStrike">
              <a:solidFill>
                <a:schemeClr val="lt1"/>
              </a:solidFill>
              <a:latin typeface="Arial"/>
            </a:endParaRPr>
          </a:p>
          <a:p>
            <a:pPr lvl="4" marL="2057400" indent="-228600">
              <a:lnSpc>
                <a:spcPct val="90000"/>
              </a:lnSpc>
              <a:spcBef>
                <a:spcPts val="499"/>
              </a:spcBef>
              <a:buClr>
                <a:srgbClr val="ffffff"/>
              </a:buClr>
              <a:buFont typeface="Arial"/>
              <a:buChar char="•"/>
            </a:pPr>
            <a:r>
              <a:rPr b="0" lang="en-US" sz="2000" spc="-1" strike="noStrike">
                <a:solidFill>
                  <a:schemeClr val="lt1"/>
                </a:solidFill>
                <a:latin typeface="Arial"/>
              </a:rPr>
              <a:t>Fifth level</a:t>
            </a:r>
            <a:endParaRPr b="0" lang="en-US" sz="2000" spc="-1" strike="noStrike">
              <a:solidFill>
                <a:schemeClr val="lt1"/>
              </a:solidFill>
              <a:latin typeface="Arial"/>
            </a:endParaRPr>
          </a:p>
        </p:txBody>
      </p:sp>
      <p:sp>
        <p:nvSpPr>
          <p:cNvPr id="243" name="PlaceHolder 3"/>
          <p:cNvSpPr>
            <a:spLocks noGrp="1"/>
          </p:cNvSpPr>
          <p:nvPr>
            <p:ph type="body"/>
          </p:nvPr>
        </p:nvSpPr>
        <p:spPr>
          <a:xfrm>
            <a:off x="839880" y="2057400"/>
            <a:ext cx="3931920" cy="3811320"/>
          </a:xfrm>
          <a:prstGeom prst="rect">
            <a:avLst/>
          </a:prstGeom>
          <a:noFill/>
          <a:ln w="0">
            <a:noFill/>
          </a:ln>
        </p:spPr>
        <p:txBody>
          <a:bodyPr numCol="1" spcCol="0" lIns="91440" rIns="91440" tIns="45720" bIns="45720" anchor="t">
            <a:noAutofit/>
          </a:bodyPr>
          <a:p>
            <a:pPr indent="0">
              <a:lnSpc>
                <a:spcPct val="90000"/>
              </a:lnSpc>
              <a:spcBef>
                <a:spcPts val="1001"/>
              </a:spcBef>
              <a:buNone/>
              <a:tabLst>
                <a:tab algn="l" pos="0"/>
              </a:tabLst>
            </a:pPr>
            <a:r>
              <a:rPr b="0" lang="en-US" sz="1600" spc="-1" strike="noStrike">
                <a:solidFill>
                  <a:schemeClr val="lt1"/>
                </a:solidFill>
                <a:latin typeface="Arial"/>
              </a:rPr>
              <a:t>Click to edit Master text styles</a:t>
            </a:r>
            <a:endParaRPr b="0" lang="en-US" sz="1600" spc="-1" strike="noStrike">
              <a:solidFill>
                <a:schemeClr val="lt1"/>
              </a:solidFill>
              <a:latin typeface="Arial"/>
            </a:endParaRPr>
          </a:p>
        </p:txBody>
      </p:sp>
      <p:sp>
        <p:nvSpPr>
          <p:cNvPr id="244" name="PlaceHolder 4"/>
          <p:cNvSpPr>
            <a:spLocks noGrp="1"/>
          </p:cNvSpPr>
          <p:nvPr>
            <p:ph type="dt" idx="100"/>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245" name="PlaceHolder 5"/>
          <p:cNvSpPr>
            <a:spLocks noGrp="1"/>
          </p:cNvSpPr>
          <p:nvPr>
            <p:ph type="ftr" idx="101"/>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46" name="PlaceHolder 6"/>
          <p:cNvSpPr>
            <a:spLocks noGrp="1"/>
          </p:cNvSpPr>
          <p:nvPr>
            <p:ph type="sldNum" idx="102"/>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5DFC0D55-1A90-4C2C-A55C-1C84CFD64205}"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0" r:id="rId4"/>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47"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48" name="PlaceHolder 1"/>
          <p:cNvSpPr>
            <a:spLocks noGrp="1"/>
          </p:cNvSpPr>
          <p:nvPr>
            <p:ph type="title"/>
          </p:nvPr>
        </p:nvSpPr>
        <p:spPr>
          <a:xfrm>
            <a:off x="244800" y="30960"/>
            <a:ext cx="1008216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Click to edit Master title style</a:t>
            </a:r>
            <a:endParaRPr b="0" lang="en-US" sz="4400" spc="-1" strike="noStrike">
              <a:solidFill>
                <a:schemeClr val="dk1"/>
              </a:solidFill>
              <a:latin typeface="Calibri"/>
            </a:endParaRPr>
          </a:p>
        </p:txBody>
      </p:sp>
      <p:sp>
        <p:nvSpPr>
          <p:cNvPr id="249" name="PlaceHolder 2"/>
          <p:cNvSpPr>
            <a:spLocks noGrp="1"/>
          </p:cNvSpPr>
          <p:nvPr>
            <p:ph type="body"/>
          </p:nvPr>
        </p:nvSpPr>
        <p:spPr>
          <a:xfrm>
            <a:off x="838080" y="1825560"/>
            <a:ext cx="5181120" cy="435096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2800" spc="-1" strike="noStrike">
                <a:solidFill>
                  <a:schemeClr val="lt1"/>
                </a:solidFill>
                <a:latin typeface="Arial"/>
              </a:rPr>
              <a:t>Click to edit Master text styles</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pPr>
            <a:r>
              <a:rPr b="0" lang="en-US" sz="2400" spc="-1" strike="noStrike">
                <a:solidFill>
                  <a:schemeClr val="lt1"/>
                </a:solidFill>
                <a:latin typeface="Arial"/>
              </a:rPr>
              <a:t>Second level</a:t>
            </a:r>
            <a:endParaRPr b="0" lang="en-US" sz="2400" spc="-1" strike="noStrike">
              <a:solidFill>
                <a:schemeClr val="lt1"/>
              </a:solidFill>
              <a:latin typeface="Arial"/>
            </a:endParaRPr>
          </a:p>
          <a:p>
            <a:pPr lvl="2" marL="1143000" indent="-228600">
              <a:lnSpc>
                <a:spcPct val="90000"/>
              </a:lnSpc>
              <a:spcBef>
                <a:spcPts val="499"/>
              </a:spcBef>
              <a:buClr>
                <a:srgbClr val="ffffff"/>
              </a:buClr>
              <a:buFont typeface="Arial"/>
              <a:buChar char="•"/>
            </a:pPr>
            <a:r>
              <a:rPr b="0" lang="en-US" sz="2000" spc="-1" strike="noStrike">
                <a:solidFill>
                  <a:schemeClr val="lt1"/>
                </a:solidFill>
                <a:latin typeface="Arial"/>
              </a:rPr>
              <a:t>Third level</a:t>
            </a:r>
            <a:endParaRPr b="0" lang="en-US" sz="2000" spc="-1" strike="noStrike">
              <a:solidFill>
                <a:schemeClr val="lt1"/>
              </a:solidFill>
              <a:latin typeface="Arial"/>
            </a:endParaRPr>
          </a:p>
          <a:p>
            <a:pPr lvl="3" marL="1600200" indent="-228600">
              <a:lnSpc>
                <a:spcPct val="90000"/>
              </a:lnSpc>
              <a:spcBef>
                <a:spcPts val="499"/>
              </a:spcBef>
              <a:buClr>
                <a:srgbClr val="ffffff"/>
              </a:buClr>
              <a:buFont typeface="Arial"/>
              <a:buChar char="•"/>
            </a:pPr>
            <a:r>
              <a:rPr b="0" lang="en-US" sz="1800" spc="-1" strike="noStrike">
                <a:solidFill>
                  <a:schemeClr val="lt1"/>
                </a:solidFill>
                <a:latin typeface="Arial"/>
              </a:rPr>
              <a:t>Fourth level</a:t>
            </a:r>
            <a:endParaRPr b="0" lang="en-US" sz="1800" spc="-1" strike="noStrike">
              <a:solidFill>
                <a:schemeClr val="lt1"/>
              </a:solidFill>
              <a:latin typeface="Arial"/>
            </a:endParaRPr>
          </a:p>
          <a:p>
            <a:pPr lvl="4" marL="2057400" indent="-228600">
              <a:lnSpc>
                <a:spcPct val="90000"/>
              </a:lnSpc>
              <a:spcBef>
                <a:spcPts val="499"/>
              </a:spcBef>
              <a:buClr>
                <a:srgbClr val="ffffff"/>
              </a:buClr>
              <a:buFont typeface="Arial"/>
              <a:buChar char="•"/>
            </a:pPr>
            <a:r>
              <a:rPr b="0" lang="en-US" sz="1800" spc="-1" strike="noStrike">
                <a:solidFill>
                  <a:schemeClr val="lt1"/>
                </a:solidFill>
                <a:latin typeface="Arial"/>
              </a:rPr>
              <a:t>Fifth level</a:t>
            </a:r>
            <a:endParaRPr b="0" lang="en-US" sz="1800" spc="-1" strike="noStrike">
              <a:solidFill>
                <a:schemeClr val="lt1"/>
              </a:solidFill>
              <a:latin typeface="Arial"/>
            </a:endParaRPr>
          </a:p>
        </p:txBody>
      </p:sp>
      <p:sp>
        <p:nvSpPr>
          <p:cNvPr id="250" name="PlaceHolder 3"/>
          <p:cNvSpPr>
            <a:spLocks noGrp="1"/>
          </p:cNvSpPr>
          <p:nvPr>
            <p:ph type="body"/>
          </p:nvPr>
        </p:nvSpPr>
        <p:spPr>
          <a:xfrm>
            <a:off x="6172200" y="1825560"/>
            <a:ext cx="5181120" cy="435096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2800" spc="-1" strike="noStrike">
                <a:solidFill>
                  <a:schemeClr val="lt1"/>
                </a:solidFill>
                <a:latin typeface="Arial"/>
              </a:rPr>
              <a:t>Click to edit Master text styles</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pPr>
            <a:r>
              <a:rPr b="0" lang="en-US" sz="2400" spc="-1" strike="noStrike">
                <a:solidFill>
                  <a:schemeClr val="lt1"/>
                </a:solidFill>
                <a:latin typeface="Arial"/>
              </a:rPr>
              <a:t>Second level</a:t>
            </a:r>
            <a:endParaRPr b="0" lang="en-US" sz="2400" spc="-1" strike="noStrike">
              <a:solidFill>
                <a:schemeClr val="lt1"/>
              </a:solidFill>
              <a:latin typeface="Arial"/>
            </a:endParaRPr>
          </a:p>
          <a:p>
            <a:pPr lvl="2" marL="1143000" indent="-228600">
              <a:lnSpc>
                <a:spcPct val="90000"/>
              </a:lnSpc>
              <a:spcBef>
                <a:spcPts val="499"/>
              </a:spcBef>
              <a:buClr>
                <a:srgbClr val="ffffff"/>
              </a:buClr>
              <a:buFont typeface="Arial"/>
              <a:buChar char="•"/>
            </a:pPr>
            <a:r>
              <a:rPr b="0" lang="en-US" sz="2000" spc="-1" strike="noStrike">
                <a:solidFill>
                  <a:schemeClr val="lt1"/>
                </a:solidFill>
                <a:latin typeface="Arial"/>
              </a:rPr>
              <a:t>Third level</a:t>
            </a:r>
            <a:endParaRPr b="0" lang="en-US" sz="2000" spc="-1" strike="noStrike">
              <a:solidFill>
                <a:schemeClr val="lt1"/>
              </a:solidFill>
              <a:latin typeface="Arial"/>
            </a:endParaRPr>
          </a:p>
          <a:p>
            <a:pPr lvl="3" marL="1600200" indent="-228600">
              <a:lnSpc>
                <a:spcPct val="90000"/>
              </a:lnSpc>
              <a:spcBef>
                <a:spcPts val="499"/>
              </a:spcBef>
              <a:buClr>
                <a:srgbClr val="ffffff"/>
              </a:buClr>
              <a:buFont typeface="Arial"/>
              <a:buChar char="•"/>
            </a:pPr>
            <a:r>
              <a:rPr b="0" lang="en-US" sz="1800" spc="-1" strike="noStrike">
                <a:solidFill>
                  <a:schemeClr val="lt1"/>
                </a:solidFill>
                <a:latin typeface="Arial"/>
              </a:rPr>
              <a:t>Fourth level</a:t>
            </a:r>
            <a:endParaRPr b="0" lang="en-US" sz="1800" spc="-1" strike="noStrike">
              <a:solidFill>
                <a:schemeClr val="lt1"/>
              </a:solidFill>
              <a:latin typeface="Arial"/>
            </a:endParaRPr>
          </a:p>
          <a:p>
            <a:pPr lvl="4" marL="2057400" indent="-228600">
              <a:lnSpc>
                <a:spcPct val="90000"/>
              </a:lnSpc>
              <a:spcBef>
                <a:spcPts val="499"/>
              </a:spcBef>
              <a:buClr>
                <a:srgbClr val="ffffff"/>
              </a:buClr>
              <a:buFont typeface="Arial"/>
              <a:buChar char="•"/>
            </a:pPr>
            <a:r>
              <a:rPr b="0" lang="en-US" sz="1800" spc="-1" strike="noStrike">
                <a:solidFill>
                  <a:schemeClr val="lt1"/>
                </a:solidFill>
                <a:latin typeface="Arial"/>
              </a:rPr>
              <a:t>Fifth level</a:t>
            </a:r>
            <a:endParaRPr b="0" lang="en-US" sz="1800" spc="-1" strike="noStrike">
              <a:solidFill>
                <a:schemeClr val="lt1"/>
              </a:solidFill>
              <a:latin typeface="Arial"/>
            </a:endParaRPr>
          </a:p>
        </p:txBody>
      </p:sp>
      <p:sp>
        <p:nvSpPr>
          <p:cNvPr id="251" name="PlaceHolder 4"/>
          <p:cNvSpPr>
            <a:spLocks noGrp="1"/>
          </p:cNvSpPr>
          <p:nvPr>
            <p:ph type="dt" idx="103"/>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252" name="PlaceHolder 5"/>
          <p:cNvSpPr>
            <a:spLocks noGrp="1"/>
          </p:cNvSpPr>
          <p:nvPr>
            <p:ph type="ftr" idx="104"/>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53" name="PlaceHolder 6"/>
          <p:cNvSpPr>
            <a:spLocks noGrp="1"/>
          </p:cNvSpPr>
          <p:nvPr>
            <p:ph type="sldNum" idx="10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2D738131-28F9-4EDC-86EE-2B3FDF033DBA}"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pic>
        <p:nvPicPr>
          <p:cNvPr id="254" name="Picture 8" descr=""/>
          <p:cNvPicPr/>
          <p:nvPr/>
        </p:nvPicPr>
        <p:blipFill>
          <a:blip r:embed="rId4"/>
          <a:stretch/>
        </p:blipFill>
        <p:spPr>
          <a:xfrm>
            <a:off x="10999440" y="165960"/>
            <a:ext cx="986400" cy="11836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22" r:id="rId5"/>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55"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56" name="PlaceHolder 1"/>
          <p:cNvSpPr>
            <a:spLocks noGrp="1"/>
          </p:cNvSpPr>
          <p:nvPr>
            <p:ph type="title"/>
          </p:nvPr>
        </p:nvSpPr>
        <p:spPr>
          <a:xfrm>
            <a:off x="246240" y="14760"/>
            <a:ext cx="1002816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Click to edit Master title style</a:t>
            </a:r>
            <a:endParaRPr b="0" lang="en-US" sz="4400" spc="-1" strike="noStrike">
              <a:solidFill>
                <a:schemeClr val="dk1"/>
              </a:solidFill>
              <a:latin typeface="Calibri"/>
            </a:endParaRPr>
          </a:p>
        </p:txBody>
      </p:sp>
      <p:sp>
        <p:nvSpPr>
          <p:cNvPr id="257" name="PlaceHolder 2"/>
          <p:cNvSpPr>
            <a:spLocks noGrp="1"/>
          </p:cNvSpPr>
          <p:nvPr>
            <p:ph type="body"/>
          </p:nvPr>
        </p:nvSpPr>
        <p:spPr>
          <a:xfrm>
            <a:off x="839880" y="1681200"/>
            <a:ext cx="5157360" cy="823680"/>
          </a:xfrm>
          <a:prstGeom prst="rect">
            <a:avLst/>
          </a:prstGeom>
          <a:noFill/>
          <a:ln w="0">
            <a:noFill/>
          </a:ln>
        </p:spPr>
        <p:txBody>
          <a:bodyPr numCol="1" spcCol="0" lIns="91440" rIns="91440" tIns="45720" bIns="45720" anchor="b">
            <a:noAutofit/>
          </a:bodyPr>
          <a:p>
            <a:pPr indent="0">
              <a:lnSpc>
                <a:spcPct val="90000"/>
              </a:lnSpc>
              <a:spcBef>
                <a:spcPts val="1001"/>
              </a:spcBef>
              <a:buNone/>
              <a:tabLst>
                <a:tab algn="l" pos="0"/>
              </a:tabLst>
            </a:pPr>
            <a:r>
              <a:rPr b="1" lang="en-US" sz="2400" spc="-1" strike="noStrike">
                <a:solidFill>
                  <a:schemeClr val="lt1"/>
                </a:solidFill>
                <a:latin typeface="Arial"/>
              </a:rPr>
              <a:t>Click to edit Master text styles</a:t>
            </a:r>
            <a:endParaRPr b="0" lang="en-US" sz="2400" spc="-1" strike="noStrike">
              <a:solidFill>
                <a:schemeClr val="lt1"/>
              </a:solidFill>
              <a:latin typeface="Arial"/>
            </a:endParaRPr>
          </a:p>
        </p:txBody>
      </p:sp>
      <p:sp>
        <p:nvSpPr>
          <p:cNvPr id="258" name="PlaceHolder 3"/>
          <p:cNvSpPr>
            <a:spLocks noGrp="1"/>
          </p:cNvSpPr>
          <p:nvPr>
            <p:ph type="body"/>
          </p:nvPr>
        </p:nvSpPr>
        <p:spPr>
          <a:xfrm>
            <a:off x="839880" y="2505240"/>
            <a:ext cx="5157360" cy="368424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2800" spc="-1" strike="noStrike">
                <a:solidFill>
                  <a:schemeClr val="lt1"/>
                </a:solidFill>
                <a:latin typeface="Arial"/>
              </a:rPr>
              <a:t>Click to edit Master text styles</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pPr>
            <a:r>
              <a:rPr b="0" lang="en-US" sz="2400" spc="-1" strike="noStrike">
                <a:solidFill>
                  <a:schemeClr val="lt1"/>
                </a:solidFill>
                <a:latin typeface="Arial"/>
              </a:rPr>
              <a:t>Second level</a:t>
            </a:r>
            <a:endParaRPr b="0" lang="en-US" sz="2400" spc="-1" strike="noStrike">
              <a:solidFill>
                <a:schemeClr val="lt1"/>
              </a:solidFill>
              <a:latin typeface="Arial"/>
            </a:endParaRPr>
          </a:p>
          <a:p>
            <a:pPr lvl="2" marL="1143000" indent="-228600">
              <a:lnSpc>
                <a:spcPct val="90000"/>
              </a:lnSpc>
              <a:spcBef>
                <a:spcPts val="499"/>
              </a:spcBef>
              <a:buClr>
                <a:srgbClr val="ffffff"/>
              </a:buClr>
              <a:buFont typeface="Arial"/>
              <a:buChar char="•"/>
            </a:pPr>
            <a:r>
              <a:rPr b="0" lang="en-US" sz="2000" spc="-1" strike="noStrike">
                <a:solidFill>
                  <a:schemeClr val="lt1"/>
                </a:solidFill>
                <a:latin typeface="Arial"/>
              </a:rPr>
              <a:t>Third level</a:t>
            </a:r>
            <a:endParaRPr b="0" lang="en-US" sz="2000" spc="-1" strike="noStrike">
              <a:solidFill>
                <a:schemeClr val="lt1"/>
              </a:solidFill>
              <a:latin typeface="Arial"/>
            </a:endParaRPr>
          </a:p>
          <a:p>
            <a:pPr lvl="3" marL="1600200" indent="-228600">
              <a:lnSpc>
                <a:spcPct val="90000"/>
              </a:lnSpc>
              <a:spcBef>
                <a:spcPts val="499"/>
              </a:spcBef>
              <a:buClr>
                <a:srgbClr val="ffffff"/>
              </a:buClr>
              <a:buFont typeface="Arial"/>
              <a:buChar char="•"/>
            </a:pPr>
            <a:r>
              <a:rPr b="0" lang="en-US" sz="1800" spc="-1" strike="noStrike">
                <a:solidFill>
                  <a:schemeClr val="lt1"/>
                </a:solidFill>
                <a:latin typeface="Arial"/>
              </a:rPr>
              <a:t>Fourth level</a:t>
            </a:r>
            <a:endParaRPr b="0" lang="en-US" sz="1800" spc="-1" strike="noStrike">
              <a:solidFill>
                <a:schemeClr val="lt1"/>
              </a:solidFill>
              <a:latin typeface="Arial"/>
            </a:endParaRPr>
          </a:p>
          <a:p>
            <a:pPr lvl="4" marL="2057400" indent="-228600">
              <a:lnSpc>
                <a:spcPct val="90000"/>
              </a:lnSpc>
              <a:spcBef>
                <a:spcPts val="499"/>
              </a:spcBef>
              <a:buClr>
                <a:srgbClr val="ffffff"/>
              </a:buClr>
              <a:buFont typeface="Arial"/>
              <a:buChar char="•"/>
            </a:pPr>
            <a:r>
              <a:rPr b="0" lang="en-US" sz="1800" spc="-1" strike="noStrike">
                <a:solidFill>
                  <a:schemeClr val="lt1"/>
                </a:solidFill>
                <a:latin typeface="Arial"/>
              </a:rPr>
              <a:t>Fifth level</a:t>
            </a:r>
            <a:endParaRPr b="0" lang="en-US" sz="1800" spc="-1" strike="noStrike">
              <a:solidFill>
                <a:schemeClr val="lt1"/>
              </a:solidFill>
              <a:latin typeface="Arial"/>
            </a:endParaRPr>
          </a:p>
        </p:txBody>
      </p:sp>
      <p:sp>
        <p:nvSpPr>
          <p:cNvPr id="259" name="PlaceHolder 4"/>
          <p:cNvSpPr>
            <a:spLocks noGrp="1"/>
          </p:cNvSpPr>
          <p:nvPr>
            <p:ph type="body"/>
          </p:nvPr>
        </p:nvSpPr>
        <p:spPr>
          <a:xfrm>
            <a:off x="6172200" y="1681200"/>
            <a:ext cx="5182920" cy="823680"/>
          </a:xfrm>
          <a:prstGeom prst="rect">
            <a:avLst/>
          </a:prstGeom>
          <a:noFill/>
          <a:ln w="0">
            <a:noFill/>
          </a:ln>
        </p:spPr>
        <p:txBody>
          <a:bodyPr numCol="1" spcCol="0" lIns="91440" rIns="91440" tIns="45720" bIns="45720" anchor="b">
            <a:noAutofit/>
          </a:bodyPr>
          <a:p>
            <a:pPr indent="0">
              <a:lnSpc>
                <a:spcPct val="90000"/>
              </a:lnSpc>
              <a:spcBef>
                <a:spcPts val="1001"/>
              </a:spcBef>
              <a:buNone/>
              <a:tabLst>
                <a:tab algn="l" pos="0"/>
              </a:tabLst>
            </a:pPr>
            <a:r>
              <a:rPr b="1" lang="en-US" sz="2400" spc="-1" strike="noStrike">
                <a:solidFill>
                  <a:schemeClr val="lt1"/>
                </a:solidFill>
                <a:latin typeface="Arial"/>
              </a:rPr>
              <a:t>Click to edit Master text styles</a:t>
            </a:r>
            <a:endParaRPr b="0" lang="en-US" sz="2400" spc="-1" strike="noStrike">
              <a:solidFill>
                <a:schemeClr val="lt1"/>
              </a:solidFill>
              <a:latin typeface="Arial"/>
            </a:endParaRPr>
          </a:p>
        </p:txBody>
      </p:sp>
      <p:sp>
        <p:nvSpPr>
          <p:cNvPr id="260" name="PlaceHolder 5"/>
          <p:cNvSpPr>
            <a:spLocks noGrp="1"/>
          </p:cNvSpPr>
          <p:nvPr>
            <p:ph type="body"/>
          </p:nvPr>
        </p:nvSpPr>
        <p:spPr>
          <a:xfrm>
            <a:off x="6172200" y="2505240"/>
            <a:ext cx="5182920" cy="368424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2800" spc="-1" strike="noStrike">
                <a:solidFill>
                  <a:schemeClr val="lt1"/>
                </a:solidFill>
                <a:latin typeface="Arial"/>
              </a:rPr>
              <a:t>Click to edit Master text styles</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pPr>
            <a:r>
              <a:rPr b="0" lang="en-US" sz="2400" spc="-1" strike="noStrike">
                <a:solidFill>
                  <a:schemeClr val="lt1"/>
                </a:solidFill>
                <a:latin typeface="Arial"/>
              </a:rPr>
              <a:t>Second level</a:t>
            </a:r>
            <a:endParaRPr b="0" lang="en-US" sz="2400" spc="-1" strike="noStrike">
              <a:solidFill>
                <a:schemeClr val="lt1"/>
              </a:solidFill>
              <a:latin typeface="Arial"/>
            </a:endParaRPr>
          </a:p>
          <a:p>
            <a:pPr lvl="2" marL="1143000" indent="-228600">
              <a:lnSpc>
                <a:spcPct val="90000"/>
              </a:lnSpc>
              <a:spcBef>
                <a:spcPts val="499"/>
              </a:spcBef>
              <a:buClr>
                <a:srgbClr val="ffffff"/>
              </a:buClr>
              <a:buFont typeface="Arial"/>
              <a:buChar char="•"/>
            </a:pPr>
            <a:r>
              <a:rPr b="0" lang="en-US" sz="2000" spc="-1" strike="noStrike">
                <a:solidFill>
                  <a:schemeClr val="lt1"/>
                </a:solidFill>
                <a:latin typeface="Arial"/>
              </a:rPr>
              <a:t>Third level</a:t>
            </a:r>
            <a:endParaRPr b="0" lang="en-US" sz="2000" spc="-1" strike="noStrike">
              <a:solidFill>
                <a:schemeClr val="lt1"/>
              </a:solidFill>
              <a:latin typeface="Arial"/>
            </a:endParaRPr>
          </a:p>
          <a:p>
            <a:pPr lvl="3" marL="1600200" indent="-228600">
              <a:lnSpc>
                <a:spcPct val="90000"/>
              </a:lnSpc>
              <a:spcBef>
                <a:spcPts val="499"/>
              </a:spcBef>
              <a:buClr>
                <a:srgbClr val="ffffff"/>
              </a:buClr>
              <a:buFont typeface="Arial"/>
              <a:buChar char="•"/>
            </a:pPr>
            <a:r>
              <a:rPr b="0" lang="en-US" sz="1800" spc="-1" strike="noStrike">
                <a:solidFill>
                  <a:schemeClr val="lt1"/>
                </a:solidFill>
                <a:latin typeface="Arial"/>
              </a:rPr>
              <a:t>Fourth level</a:t>
            </a:r>
            <a:endParaRPr b="0" lang="en-US" sz="1800" spc="-1" strike="noStrike">
              <a:solidFill>
                <a:schemeClr val="lt1"/>
              </a:solidFill>
              <a:latin typeface="Arial"/>
            </a:endParaRPr>
          </a:p>
          <a:p>
            <a:pPr lvl="4" marL="2057400" indent="-228600">
              <a:lnSpc>
                <a:spcPct val="90000"/>
              </a:lnSpc>
              <a:spcBef>
                <a:spcPts val="499"/>
              </a:spcBef>
              <a:buClr>
                <a:srgbClr val="ffffff"/>
              </a:buClr>
              <a:buFont typeface="Arial"/>
              <a:buChar char="•"/>
            </a:pPr>
            <a:r>
              <a:rPr b="0" lang="en-US" sz="1800" spc="-1" strike="noStrike">
                <a:solidFill>
                  <a:schemeClr val="lt1"/>
                </a:solidFill>
                <a:latin typeface="Arial"/>
              </a:rPr>
              <a:t>Fifth level</a:t>
            </a:r>
            <a:endParaRPr b="0" lang="en-US" sz="1800" spc="-1" strike="noStrike">
              <a:solidFill>
                <a:schemeClr val="lt1"/>
              </a:solidFill>
              <a:latin typeface="Arial"/>
            </a:endParaRPr>
          </a:p>
        </p:txBody>
      </p:sp>
      <p:sp>
        <p:nvSpPr>
          <p:cNvPr id="261" name="PlaceHolder 6"/>
          <p:cNvSpPr>
            <a:spLocks noGrp="1"/>
          </p:cNvSpPr>
          <p:nvPr>
            <p:ph type="dt" idx="106"/>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262" name="PlaceHolder 7"/>
          <p:cNvSpPr>
            <a:spLocks noGrp="1"/>
          </p:cNvSpPr>
          <p:nvPr>
            <p:ph type="ftr" idx="107"/>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63" name="PlaceHolder 8"/>
          <p:cNvSpPr>
            <a:spLocks noGrp="1"/>
          </p:cNvSpPr>
          <p:nvPr>
            <p:ph type="sldNum" idx="108"/>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0FF2D6D1-1073-490A-BD07-DD26D929A697}"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pic>
        <p:nvPicPr>
          <p:cNvPr id="264" name="Picture 10" descr=""/>
          <p:cNvPicPr/>
          <p:nvPr/>
        </p:nvPicPr>
        <p:blipFill>
          <a:blip r:embed="rId4"/>
          <a:stretch/>
        </p:blipFill>
        <p:spPr>
          <a:xfrm>
            <a:off x="10999440" y="165960"/>
            <a:ext cx="986400" cy="11836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24" r:id="rId5"/>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65"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66" name="PlaceHolder 1"/>
          <p:cNvSpPr>
            <a:spLocks noGrp="1"/>
          </p:cNvSpPr>
          <p:nvPr>
            <p:ph type="title"/>
          </p:nvPr>
        </p:nvSpPr>
        <p:spPr>
          <a:xfrm>
            <a:off x="264240" y="24480"/>
            <a:ext cx="1001232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Click to edit Master title style</a:t>
            </a:r>
            <a:endParaRPr b="0" lang="en-US" sz="4400" spc="-1" strike="noStrike">
              <a:solidFill>
                <a:schemeClr val="dk1"/>
              </a:solidFill>
              <a:latin typeface="Calibri"/>
            </a:endParaRPr>
          </a:p>
        </p:txBody>
      </p:sp>
      <p:sp>
        <p:nvSpPr>
          <p:cNvPr id="267" name="PlaceHolder 2"/>
          <p:cNvSpPr>
            <a:spLocks noGrp="1"/>
          </p:cNvSpPr>
          <p:nvPr>
            <p:ph type="dt" idx="109"/>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268" name="PlaceHolder 3"/>
          <p:cNvSpPr>
            <a:spLocks noGrp="1"/>
          </p:cNvSpPr>
          <p:nvPr>
            <p:ph type="ftr" idx="110"/>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69" name="PlaceHolder 4"/>
          <p:cNvSpPr>
            <a:spLocks noGrp="1"/>
          </p:cNvSpPr>
          <p:nvPr>
            <p:ph type="sldNum" idx="11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4A2D7308-F242-4F69-9C4E-8BF4AA37B35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pic>
        <p:nvPicPr>
          <p:cNvPr id="270" name="Picture 6" descr=""/>
          <p:cNvPicPr/>
          <p:nvPr/>
        </p:nvPicPr>
        <p:blipFill>
          <a:blip r:embed="rId4"/>
          <a:stretch/>
        </p:blipFill>
        <p:spPr>
          <a:xfrm>
            <a:off x="10999440" y="165960"/>
            <a:ext cx="986400" cy="11836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26" r:id="rId5"/>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71"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72" name="PlaceHolder 1"/>
          <p:cNvSpPr>
            <a:spLocks noGrp="1"/>
          </p:cNvSpPr>
          <p:nvPr>
            <p:ph type="title"/>
          </p:nvPr>
        </p:nvSpPr>
        <p:spPr>
          <a:xfrm>
            <a:off x="283680" y="5040"/>
            <a:ext cx="1001232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Click to edit Master title style</a:t>
            </a:r>
            <a:endParaRPr b="0" lang="en-US" sz="4400" spc="-1" strike="noStrike">
              <a:solidFill>
                <a:schemeClr val="dk1"/>
              </a:solidFill>
              <a:latin typeface="Calibri"/>
            </a:endParaRPr>
          </a:p>
        </p:txBody>
      </p:sp>
      <p:sp>
        <p:nvSpPr>
          <p:cNvPr id="273" name="PlaceHolder 2"/>
          <p:cNvSpPr>
            <a:spLocks noGrp="1"/>
          </p:cNvSpPr>
          <p:nvPr>
            <p:ph type="dt" idx="112"/>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274" name="PlaceHolder 3"/>
          <p:cNvSpPr>
            <a:spLocks noGrp="1"/>
          </p:cNvSpPr>
          <p:nvPr>
            <p:ph type="ftr" idx="113"/>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75" name="PlaceHolder 4"/>
          <p:cNvSpPr>
            <a:spLocks noGrp="1"/>
          </p:cNvSpPr>
          <p:nvPr>
            <p:ph type="sldNum" idx="114"/>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165CEA3F-7F32-4AAF-9784-42AF06117C29}"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8" r:id="rId4"/>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76"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77" name="PlaceHolder 1"/>
          <p:cNvSpPr>
            <a:spLocks noGrp="1"/>
          </p:cNvSpPr>
          <p:nvPr>
            <p:ph type="dt" idx="115"/>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278" name="PlaceHolder 2"/>
          <p:cNvSpPr>
            <a:spLocks noGrp="1"/>
          </p:cNvSpPr>
          <p:nvPr>
            <p:ph type="ftr" idx="116"/>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79" name="PlaceHolder 3"/>
          <p:cNvSpPr>
            <a:spLocks noGrp="1"/>
          </p:cNvSpPr>
          <p:nvPr>
            <p:ph type="sldNum" idx="117"/>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A43E1F4F-0B0B-45F5-9331-D0BE64484CCA}"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pic>
        <p:nvPicPr>
          <p:cNvPr id="280" name="Picture 5" descr=""/>
          <p:cNvPicPr/>
          <p:nvPr/>
        </p:nvPicPr>
        <p:blipFill>
          <a:blip r:embed="rId4"/>
          <a:stretch/>
        </p:blipFill>
        <p:spPr>
          <a:xfrm>
            <a:off x="10999440" y="165960"/>
            <a:ext cx="986400" cy="11836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30" r:id="rId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5"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6" name="PlaceHolder 1"/>
          <p:cNvSpPr>
            <a:spLocks noGrp="1"/>
          </p:cNvSpPr>
          <p:nvPr>
            <p:ph type="title"/>
          </p:nvPr>
        </p:nvSpPr>
        <p:spPr>
          <a:xfrm>
            <a:off x="205920" y="24120"/>
            <a:ext cx="999504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Click to edit Master title style</a:t>
            </a:r>
            <a:endParaRPr b="0" lang="en-US" sz="4400" spc="-1" strike="noStrike">
              <a:solidFill>
                <a:schemeClr val="dk1"/>
              </a:solidFill>
              <a:latin typeface="Calibri"/>
            </a:endParaRPr>
          </a:p>
        </p:txBody>
      </p:sp>
      <p:sp>
        <p:nvSpPr>
          <p:cNvPr id="17" name="PlaceHolder 2"/>
          <p:cNvSpPr>
            <a:spLocks noGrp="1"/>
          </p:cNvSpPr>
          <p:nvPr>
            <p:ph type="body"/>
          </p:nvPr>
        </p:nvSpPr>
        <p:spPr>
          <a:xfrm>
            <a:off x="838080" y="1825560"/>
            <a:ext cx="10515240" cy="435096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2800" spc="-1" strike="noStrike">
                <a:solidFill>
                  <a:schemeClr val="lt1"/>
                </a:solidFill>
                <a:latin typeface="Arial"/>
              </a:rPr>
              <a:t>Click to edit Master text styles</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pPr>
            <a:r>
              <a:rPr b="0" lang="en-US" sz="2400" spc="-1" strike="noStrike">
                <a:solidFill>
                  <a:schemeClr val="lt1"/>
                </a:solidFill>
                <a:latin typeface="Arial"/>
              </a:rPr>
              <a:t>Second level</a:t>
            </a:r>
            <a:endParaRPr b="0" lang="en-US" sz="2400" spc="-1" strike="noStrike">
              <a:solidFill>
                <a:schemeClr val="lt1"/>
              </a:solidFill>
              <a:latin typeface="Arial"/>
            </a:endParaRPr>
          </a:p>
          <a:p>
            <a:pPr lvl="2" marL="1143000" indent="-228600">
              <a:lnSpc>
                <a:spcPct val="90000"/>
              </a:lnSpc>
              <a:spcBef>
                <a:spcPts val="499"/>
              </a:spcBef>
              <a:buClr>
                <a:srgbClr val="ffffff"/>
              </a:buClr>
              <a:buFont typeface="Arial"/>
              <a:buChar char="•"/>
            </a:pPr>
            <a:r>
              <a:rPr b="0" lang="en-US" sz="2000" spc="-1" strike="noStrike">
                <a:solidFill>
                  <a:schemeClr val="lt1"/>
                </a:solidFill>
                <a:latin typeface="Arial"/>
              </a:rPr>
              <a:t>Third level</a:t>
            </a:r>
            <a:endParaRPr b="0" lang="en-US" sz="2000" spc="-1" strike="noStrike">
              <a:solidFill>
                <a:schemeClr val="lt1"/>
              </a:solidFill>
              <a:latin typeface="Arial"/>
            </a:endParaRPr>
          </a:p>
          <a:p>
            <a:pPr lvl="3" marL="1600200" indent="-228600">
              <a:lnSpc>
                <a:spcPct val="90000"/>
              </a:lnSpc>
              <a:spcBef>
                <a:spcPts val="499"/>
              </a:spcBef>
              <a:buClr>
                <a:srgbClr val="ffffff"/>
              </a:buClr>
              <a:buFont typeface="Arial"/>
              <a:buChar char="•"/>
            </a:pPr>
            <a:r>
              <a:rPr b="0" lang="en-US" sz="1800" spc="-1" strike="noStrike">
                <a:solidFill>
                  <a:schemeClr val="lt1"/>
                </a:solidFill>
                <a:latin typeface="Arial"/>
              </a:rPr>
              <a:t>Fourth level</a:t>
            </a:r>
            <a:endParaRPr b="0" lang="en-US" sz="1800" spc="-1" strike="noStrike">
              <a:solidFill>
                <a:schemeClr val="lt1"/>
              </a:solidFill>
              <a:latin typeface="Arial"/>
            </a:endParaRPr>
          </a:p>
          <a:p>
            <a:pPr lvl="4" marL="2057400" indent="-228600">
              <a:lnSpc>
                <a:spcPct val="90000"/>
              </a:lnSpc>
              <a:spcBef>
                <a:spcPts val="499"/>
              </a:spcBef>
              <a:buClr>
                <a:srgbClr val="ffffff"/>
              </a:buClr>
              <a:buFont typeface="Arial"/>
              <a:buChar char="•"/>
            </a:pPr>
            <a:r>
              <a:rPr b="0" lang="en-US" sz="1800" spc="-1" strike="noStrike">
                <a:solidFill>
                  <a:schemeClr val="lt1"/>
                </a:solidFill>
                <a:latin typeface="Arial"/>
              </a:rPr>
              <a:t>Fifth level</a:t>
            </a:r>
            <a:endParaRPr b="0" lang="en-US" sz="1800" spc="-1" strike="noStrike">
              <a:solidFill>
                <a:schemeClr val="lt1"/>
              </a:solidFill>
              <a:latin typeface="Arial"/>
            </a:endParaRPr>
          </a:p>
        </p:txBody>
      </p:sp>
      <p:sp>
        <p:nvSpPr>
          <p:cNvPr id="18" name="PlaceHolder 3"/>
          <p:cNvSpPr>
            <a:spLocks noGrp="1"/>
          </p:cNvSpPr>
          <p:nvPr>
            <p:ph type="dt" idx="10"/>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19" name="PlaceHolder 4"/>
          <p:cNvSpPr>
            <a:spLocks noGrp="1"/>
          </p:cNvSpPr>
          <p:nvPr>
            <p:ph type="ftr" idx="11"/>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0" name="PlaceHolder 5"/>
          <p:cNvSpPr>
            <a:spLocks noGrp="1"/>
          </p:cNvSpPr>
          <p:nvPr>
            <p:ph type="sldNum" idx="12"/>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F620F460-08F9-489D-A4B8-5293782A8653}"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pic>
        <p:nvPicPr>
          <p:cNvPr id="21" name="Picture Placeholder 10" descr=""/>
          <p:cNvPicPr/>
          <p:nvPr/>
        </p:nvPicPr>
        <p:blipFill>
          <a:blip r:embed="rId4"/>
          <a:srcRect l="0" t="3334" r="0" b="3334"/>
          <a:stretch/>
        </p:blipFill>
        <p:spPr>
          <a:xfrm>
            <a:off x="11016360" y="244800"/>
            <a:ext cx="897120" cy="10785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55" r:id="rId5"/>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81" name="PlaceHolder 1"/>
          <p:cNvSpPr>
            <a:spLocks noGrp="1"/>
          </p:cNvSpPr>
          <p:nvPr>
            <p:ph type="title"/>
          </p:nvPr>
        </p:nvSpPr>
        <p:spPr>
          <a:xfrm>
            <a:off x="1523880" y="1122480"/>
            <a:ext cx="9143640" cy="2387160"/>
          </a:xfrm>
          <a:prstGeom prst="rect">
            <a:avLst/>
          </a:prstGeom>
          <a:noFill/>
          <a:ln w="0">
            <a:noFill/>
          </a:ln>
        </p:spPr>
        <p:txBody>
          <a:bodyPr numCol="1" spcCol="0" lIns="91440" rIns="91440" tIns="45720" bIns="45720" anchor="b">
            <a:noAutofit/>
          </a:bodyPr>
          <a:p>
            <a:pPr indent="0" algn="ctr">
              <a:lnSpc>
                <a:spcPct val="90000"/>
              </a:lnSpc>
              <a:buNone/>
            </a:pPr>
            <a:r>
              <a:rPr b="0" lang="en-US" sz="6000" spc="-1" strike="noStrike">
                <a:solidFill>
                  <a:schemeClr val="accent5">
                    <a:lumMod val="75000"/>
                  </a:schemeClr>
                </a:solidFill>
                <a:latin typeface="Arial"/>
              </a:rPr>
              <a:t>Click to edit Master title style</a:t>
            </a:r>
            <a:endParaRPr b="0" lang="en-US" sz="6000" spc="-1" strike="noStrike">
              <a:solidFill>
                <a:schemeClr val="dk1"/>
              </a:solidFill>
              <a:latin typeface="Calibri"/>
            </a:endParaRPr>
          </a:p>
        </p:txBody>
      </p:sp>
      <p:sp>
        <p:nvSpPr>
          <p:cNvPr id="282" name="PlaceHolder 2"/>
          <p:cNvSpPr>
            <a:spLocks noGrp="1"/>
          </p:cNvSpPr>
          <p:nvPr>
            <p:ph type="dt" idx="118"/>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1f4e79"/>
                </a:solidFill>
                <a:latin typeface="Arial"/>
              </a:defRPr>
            </a:lvl1pPr>
          </a:lstStyle>
          <a:p>
            <a:pPr indent="0" defTabSz="914400">
              <a:lnSpc>
                <a:spcPct val="100000"/>
              </a:lnSpc>
              <a:buNone/>
            </a:pPr>
            <a:r>
              <a:rPr b="0" lang="en-US" sz="1200" spc="-1" strike="noStrike">
                <a:solidFill>
                  <a:srgbClr val="1f4e79"/>
                </a:solidFill>
                <a:latin typeface="Arial"/>
              </a:rPr>
              <a:t>&lt;date/time&gt;</a:t>
            </a:r>
            <a:endParaRPr b="0" lang="en-US" sz="1200" spc="-1" strike="noStrike">
              <a:solidFill>
                <a:srgbClr val="000000"/>
              </a:solidFill>
              <a:latin typeface="Times New Roman"/>
            </a:endParaRPr>
          </a:p>
        </p:txBody>
      </p:sp>
      <p:sp>
        <p:nvSpPr>
          <p:cNvPr id="283" name="PlaceHolder 3"/>
          <p:cNvSpPr>
            <a:spLocks noGrp="1"/>
          </p:cNvSpPr>
          <p:nvPr>
            <p:ph type="ftr" idx="119"/>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84" name="PlaceHolder 4"/>
          <p:cNvSpPr>
            <a:spLocks noGrp="1"/>
          </p:cNvSpPr>
          <p:nvPr>
            <p:ph type="sldNum" idx="120"/>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rgbClr val="1f4e79"/>
                </a:solidFill>
                <a:latin typeface="Arial"/>
              </a:defRPr>
            </a:lvl1pPr>
          </a:lstStyle>
          <a:p>
            <a:pPr indent="0" algn="r" defTabSz="914400">
              <a:lnSpc>
                <a:spcPct val="100000"/>
              </a:lnSpc>
              <a:buNone/>
            </a:pPr>
            <a:fld id="{639B2C47-5ED6-48DA-A466-12A31B5F54B8}"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grpSp>
        <p:nvGrpSpPr>
          <p:cNvPr id="285" name="Group 25"/>
          <p:cNvGrpSpPr/>
          <p:nvPr/>
        </p:nvGrpSpPr>
        <p:grpSpPr>
          <a:xfrm>
            <a:off x="11330640" y="99360"/>
            <a:ext cx="770040" cy="1022760"/>
            <a:chOff x="11330640" y="99360"/>
            <a:chExt cx="770040" cy="1022760"/>
          </a:xfrm>
        </p:grpSpPr>
        <p:grpSp>
          <p:nvGrpSpPr>
            <p:cNvPr id="286" name="Group 24"/>
            <p:cNvGrpSpPr/>
            <p:nvPr/>
          </p:nvGrpSpPr>
          <p:grpSpPr>
            <a:xfrm>
              <a:off x="11330640" y="99360"/>
              <a:ext cx="770040" cy="1022760"/>
              <a:chOff x="11330640" y="99360"/>
              <a:chExt cx="770040" cy="1022760"/>
            </a:xfrm>
          </p:grpSpPr>
          <p:pic>
            <p:nvPicPr>
              <p:cNvPr id="287" name="Picture 23" descr=""/>
              <p:cNvPicPr/>
              <p:nvPr/>
            </p:nvPicPr>
            <p:blipFill>
              <a:blip r:embed="rId3"/>
              <a:stretch/>
            </p:blipFill>
            <p:spPr>
              <a:xfrm>
                <a:off x="11330640" y="99360"/>
                <a:ext cx="770040" cy="1022760"/>
              </a:xfrm>
              <a:prstGeom prst="rect">
                <a:avLst/>
              </a:prstGeom>
              <a:ln w="0">
                <a:noFill/>
              </a:ln>
            </p:spPr>
          </p:pic>
          <p:grpSp>
            <p:nvGrpSpPr>
              <p:cNvPr id="288" name="Group 27"/>
              <p:cNvGrpSpPr/>
              <p:nvPr/>
            </p:nvGrpSpPr>
            <p:grpSpPr>
              <a:xfrm>
                <a:off x="11535120" y="443520"/>
                <a:ext cx="485280" cy="498600"/>
                <a:chOff x="11535120" y="443520"/>
                <a:chExt cx="485280" cy="498600"/>
              </a:xfrm>
            </p:grpSpPr>
            <p:sp>
              <p:nvSpPr>
                <p:cNvPr id="289" name="Oval 28"/>
                <p:cNvSpPr/>
                <p:nvPr/>
              </p:nvSpPr>
              <p:spPr>
                <a:xfrm>
                  <a:off x="11535120" y="443520"/>
                  <a:ext cx="485280" cy="498600"/>
                </a:xfrm>
                <a:prstGeom prst="ellipse">
                  <a:avLst/>
                </a:prstGeom>
                <a:solidFill>
                  <a:srgbClr val="2c4e8c"/>
                </a:solidFill>
                <a:ln w="3175">
                  <a:solidFill>
                    <a:srgbClr val="4472c4">
                      <a:lumMod val="50000"/>
                    </a:srgbClr>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90" name="Rectangle 29"/>
                <p:cNvSpPr txBox="1"/>
                <p:nvPr/>
              </p:nvSpPr>
              <p:spPr>
                <a:xfrm>
                  <a:off x="11599920" y="538200"/>
                  <a:ext cx="355680" cy="35748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9"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7"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291" name="Picture 7" descr=""/>
            <p:cNvPicPr/>
            <p:nvPr/>
          </p:nvPicPr>
          <p:blipFill>
            <a:blip r:embed="rId4"/>
            <a:stretch/>
          </p:blipFill>
          <p:spPr>
            <a:xfrm>
              <a:off x="11697840" y="609120"/>
              <a:ext cx="159840" cy="16416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732" r:id="rId5"/>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999504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accent5">
                    <a:lumMod val="75000"/>
                  </a:schemeClr>
                </a:solidFill>
                <a:latin typeface="Arial"/>
              </a:rPr>
              <a:t>Click to edit Master title style</a:t>
            </a:r>
            <a:endParaRPr b="0" lang="en-US" sz="4400" spc="-1" strike="noStrike">
              <a:solidFill>
                <a:schemeClr val="dk1"/>
              </a:solidFill>
              <a:latin typeface="Calibri"/>
            </a:endParaRPr>
          </a:p>
        </p:txBody>
      </p:sp>
      <p:sp>
        <p:nvSpPr>
          <p:cNvPr id="293" name="PlaceHolder 2"/>
          <p:cNvSpPr>
            <a:spLocks noGrp="1"/>
          </p:cNvSpPr>
          <p:nvPr>
            <p:ph type="body"/>
          </p:nvPr>
        </p:nvSpPr>
        <p:spPr>
          <a:xfrm>
            <a:off x="838080" y="1825560"/>
            <a:ext cx="10515240" cy="435096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2f5597"/>
              </a:buClr>
              <a:buFont typeface="Arial"/>
              <a:buChar char="•"/>
            </a:pPr>
            <a:r>
              <a:rPr b="0" lang="en-US" sz="2800" spc="-1" strike="noStrike">
                <a:solidFill>
                  <a:schemeClr val="accent5">
                    <a:lumMod val="75000"/>
                  </a:schemeClr>
                </a:solidFill>
                <a:latin typeface="Arial"/>
              </a:rPr>
              <a:t>Click to edit Master text styles</a:t>
            </a:r>
            <a:endParaRPr b="0" lang="en-US" sz="2800" spc="-1" strike="noStrike">
              <a:solidFill>
                <a:schemeClr val="accent5">
                  <a:lumMod val="75000"/>
                </a:schemeClr>
              </a:solidFill>
              <a:latin typeface="Arial"/>
            </a:endParaRPr>
          </a:p>
          <a:p>
            <a:pPr lvl="1" marL="685800" indent="-228600">
              <a:lnSpc>
                <a:spcPct val="90000"/>
              </a:lnSpc>
              <a:spcBef>
                <a:spcPts val="499"/>
              </a:spcBef>
              <a:buClr>
                <a:srgbClr val="2f5597"/>
              </a:buClr>
              <a:buFont typeface="Arial"/>
              <a:buChar char="•"/>
            </a:pPr>
            <a:r>
              <a:rPr b="0" lang="en-US" sz="2400" spc="-1" strike="noStrike">
                <a:solidFill>
                  <a:schemeClr val="accent5">
                    <a:lumMod val="75000"/>
                  </a:schemeClr>
                </a:solidFill>
                <a:latin typeface="Arial"/>
              </a:rPr>
              <a:t>Second level</a:t>
            </a:r>
            <a:endParaRPr b="0" lang="en-US" sz="2400" spc="-1" strike="noStrike">
              <a:solidFill>
                <a:schemeClr val="accent5">
                  <a:lumMod val="75000"/>
                </a:schemeClr>
              </a:solidFill>
              <a:latin typeface="Arial"/>
            </a:endParaRPr>
          </a:p>
          <a:p>
            <a:pPr lvl="2" marL="1143000" indent="-228600">
              <a:lnSpc>
                <a:spcPct val="90000"/>
              </a:lnSpc>
              <a:spcBef>
                <a:spcPts val="499"/>
              </a:spcBef>
              <a:buClr>
                <a:srgbClr val="2f5597"/>
              </a:buClr>
              <a:buFont typeface="Arial"/>
              <a:buChar char="•"/>
            </a:pPr>
            <a:r>
              <a:rPr b="0" lang="en-US" sz="2000" spc="-1" strike="noStrike">
                <a:solidFill>
                  <a:schemeClr val="accent5">
                    <a:lumMod val="75000"/>
                  </a:schemeClr>
                </a:solidFill>
                <a:latin typeface="Arial"/>
              </a:rPr>
              <a:t>Third level</a:t>
            </a:r>
            <a:endParaRPr b="0" lang="en-US" sz="2000" spc="-1" strike="noStrike">
              <a:solidFill>
                <a:schemeClr val="accent5">
                  <a:lumMod val="75000"/>
                </a:schemeClr>
              </a:solidFill>
              <a:latin typeface="Arial"/>
            </a:endParaRPr>
          </a:p>
          <a:p>
            <a:pPr lvl="3" marL="1600200" indent="-228600">
              <a:lnSpc>
                <a:spcPct val="90000"/>
              </a:lnSpc>
              <a:spcBef>
                <a:spcPts val="499"/>
              </a:spcBef>
              <a:buClr>
                <a:srgbClr val="2f5597"/>
              </a:buClr>
              <a:buFont typeface="Arial"/>
              <a:buChar char="•"/>
            </a:pPr>
            <a:r>
              <a:rPr b="0" lang="en-US" sz="1800" spc="-1" strike="noStrike">
                <a:solidFill>
                  <a:schemeClr val="accent5">
                    <a:lumMod val="75000"/>
                  </a:schemeClr>
                </a:solidFill>
                <a:latin typeface="Arial"/>
              </a:rPr>
              <a:t>Fourth level</a:t>
            </a:r>
            <a:endParaRPr b="0" lang="en-US" sz="1800" spc="-1" strike="noStrike">
              <a:solidFill>
                <a:schemeClr val="accent5">
                  <a:lumMod val="75000"/>
                </a:schemeClr>
              </a:solidFill>
              <a:latin typeface="Arial"/>
            </a:endParaRPr>
          </a:p>
          <a:p>
            <a:pPr lvl="4" marL="2057400" indent="-228600">
              <a:lnSpc>
                <a:spcPct val="90000"/>
              </a:lnSpc>
              <a:spcBef>
                <a:spcPts val="499"/>
              </a:spcBef>
              <a:buClr>
                <a:srgbClr val="2f5597"/>
              </a:buClr>
              <a:buFont typeface="Arial"/>
              <a:buChar char="•"/>
            </a:pPr>
            <a:r>
              <a:rPr b="0" lang="en-US" sz="1800" spc="-1" strike="noStrike">
                <a:solidFill>
                  <a:schemeClr val="accent5">
                    <a:lumMod val="75000"/>
                  </a:schemeClr>
                </a:solidFill>
                <a:latin typeface="Arial"/>
              </a:rPr>
              <a:t>Fifth level</a:t>
            </a:r>
            <a:endParaRPr b="0" lang="en-US" sz="1800" spc="-1" strike="noStrike">
              <a:solidFill>
                <a:schemeClr val="accent5">
                  <a:lumMod val="75000"/>
                </a:schemeClr>
              </a:solidFill>
              <a:latin typeface="Arial"/>
            </a:endParaRPr>
          </a:p>
        </p:txBody>
      </p:sp>
      <p:sp>
        <p:nvSpPr>
          <p:cNvPr id="294" name="PlaceHolder 3"/>
          <p:cNvSpPr>
            <a:spLocks noGrp="1"/>
          </p:cNvSpPr>
          <p:nvPr>
            <p:ph type="dt" idx="12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1f4e79"/>
                </a:solidFill>
                <a:latin typeface="Arial"/>
              </a:defRPr>
            </a:lvl1pPr>
          </a:lstStyle>
          <a:p>
            <a:pPr indent="0" defTabSz="914400">
              <a:lnSpc>
                <a:spcPct val="100000"/>
              </a:lnSpc>
              <a:buNone/>
            </a:pPr>
            <a:r>
              <a:rPr b="0" lang="en-US" sz="1200" spc="-1" strike="noStrike">
                <a:solidFill>
                  <a:srgbClr val="1f4e79"/>
                </a:solidFill>
                <a:latin typeface="Arial"/>
              </a:rPr>
              <a:t>&lt;date/time&gt;</a:t>
            </a:r>
            <a:endParaRPr b="0" lang="en-US" sz="1200" spc="-1" strike="noStrike">
              <a:solidFill>
                <a:srgbClr val="000000"/>
              </a:solidFill>
              <a:latin typeface="Times New Roman"/>
            </a:endParaRPr>
          </a:p>
        </p:txBody>
      </p:sp>
      <p:sp>
        <p:nvSpPr>
          <p:cNvPr id="295" name="PlaceHolder 4"/>
          <p:cNvSpPr>
            <a:spLocks noGrp="1"/>
          </p:cNvSpPr>
          <p:nvPr>
            <p:ph type="ftr" idx="12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96" name="PlaceHolder 5"/>
          <p:cNvSpPr>
            <a:spLocks noGrp="1"/>
          </p:cNvSpPr>
          <p:nvPr>
            <p:ph type="sldNum" idx="12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rgbClr val="1f4e79"/>
                </a:solidFill>
                <a:latin typeface="Arial"/>
              </a:defRPr>
            </a:lvl1pPr>
          </a:lstStyle>
          <a:p>
            <a:pPr indent="0" algn="r" defTabSz="914400">
              <a:lnSpc>
                <a:spcPct val="100000"/>
              </a:lnSpc>
              <a:buNone/>
            </a:pPr>
            <a:fld id="{EE824BCD-852D-48FE-A66B-EC0188940C19}"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grpSp>
        <p:nvGrpSpPr>
          <p:cNvPr id="297" name="Group 25"/>
          <p:cNvGrpSpPr/>
          <p:nvPr/>
        </p:nvGrpSpPr>
        <p:grpSpPr>
          <a:xfrm>
            <a:off x="11347560" y="98280"/>
            <a:ext cx="770040" cy="1022760"/>
            <a:chOff x="11347560" y="98280"/>
            <a:chExt cx="770040" cy="1022760"/>
          </a:xfrm>
        </p:grpSpPr>
        <p:grpSp>
          <p:nvGrpSpPr>
            <p:cNvPr id="298" name="Group 24"/>
            <p:cNvGrpSpPr/>
            <p:nvPr/>
          </p:nvGrpSpPr>
          <p:grpSpPr>
            <a:xfrm>
              <a:off x="11347560" y="98280"/>
              <a:ext cx="770040" cy="1022760"/>
              <a:chOff x="11347560" y="98280"/>
              <a:chExt cx="770040" cy="1022760"/>
            </a:xfrm>
          </p:grpSpPr>
          <p:pic>
            <p:nvPicPr>
              <p:cNvPr id="299" name="Picture 23" descr=""/>
              <p:cNvPicPr/>
              <p:nvPr/>
            </p:nvPicPr>
            <p:blipFill>
              <a:blip r:embed="rId3"/>
              <a:stretch/>
            </p:blipFill>
            <p:spPr>
              <a:xfrm>
                <a:off x="11347560" y="98280"/>
                <a:ext cx="770040" cy="1022760"/>
              </a:xfrm>
              <a:prstGeom prst="rect">
                <a:avLst/>
              </a:prstGeom>
              <a:ln w="0">
                <a:noFill/>
              </a:ln>
            </p:spPr>
          </p:pic>
          <p:grpSp>
            <p:nvGrpSpPr>
              <p:cNvPr id="300" name="Group 12"/>
              <p:cNvGrpSpPr/>
              <p:nvPr/>
            </p:nvGrpSpPr>
            <p:grpSpPr>
              <a:xfrm>
                <a:off x="11552040" y="442800"/>
                <a:ext cx="485280" cy="498600"/>
                <a:chOff x="11552040" y="442800"/>
                <a:chExt cx="485280" cy="498600"/>
              </a:xfrm>
            </p:grpSpPr>
            <p:sp>
              <p:nvSpPr>
                <p:cNvPr id="301" name="Oval 13"/>
                <p:cNvSpPr/>
                <p:nvPr/>
              </p:nvSpPr>
              <p:spPr>
                <a:xfrm>
                  <a:off x="11552040" y="442800"/>
                  <a:ext cx="485280" cy="498600"/>
                </a:xfrm>
                <a:prstGeom prst="ellipse">
                  <a:avLst/>
                </a:prstGeom>
                <a:solidFill>
                  <a:srgbClr val="2c4e8c"/>
                </a:solidFill>
                <a:ln w="3175">
                  <a:solidFill>
                    <a:srgbClr val="4472c4">
                      <a:lumMod val="50000"/>
                    </a:srgbClr>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02" name="Rectangle 14"/>
                <p:cNvSpPr txBox="1"/>
                <p:nvPr/>
              </p:nvSpPr>
              <p:spPr>
                <a:xfrm>
                  <a:off x="11616840" y="537480"/>
                  <a:ext cx="355680" cy="35748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9"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7"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03" name="Picture 7" descr=""/>
            <p:cNvPicPr/>
            <p:nvPr/>
          </p:nvPicPr>
          <p:blipFill>
            <a:blip r:embed="rId4"/>
            <a:stretch/>
          </p:blipFill>
          <p:spPr>
            <a:xfrm>
              <a:off x="11714760" y="608400"/>
              <a:ext cx="159840" cy="16416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734" r:id="rId5"/>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04" name="PlaceHolder 1"/>
          <p:cNvSpPr>
            <a:spLocks noGrp="1"/>
          </p:cNvSpPr>
          <p:nvPr>
            <p:ph type="title"/>
          </p:nvPr>
        </p:nvSpPr>
        <p:spPr>
          <a:xfrm>
            <a:off x="831960" y="1709640"/>
            <a:ext cx="10515240" cy="2852280"/>
          </a:xfrm>
          <a:prstGeom prst="rect">
            <a:avLst/>
          </a:prstGeom>
          <a:noFill/>
          <a:ln w="0">
            <a:noFill/>
          </a:ln>
        </p:spPr>
        <p:txBody>
          <a:bodyPr numCol="1" spcCol="0" lIns="91440" rIns="91440" tIns="45720" bIns="45720" anchor="b">
            <a:noAutofit/>
          </a:bodyPr>
          <a:p>
            <a:pPr indent="0">
              <a:lnSpc>
                <a:spcPct val="90000"/>
              </a:lnSpc>
              <a:buNone/>
            </a:pPr>
            <a:r>
              <a:rPr b="0" lang="en-US" sz="6000" spc="-1" strike="noStrike">
                <a:solidFill>
                  <a:schemeClr val="accent5">
                    <a:lumMod val="75000"/>
                  </a:schemeClr>
                </a:solidFill>
                <a:latin typeface="Arial"/>
              </a:rPr>
              <a:t>Click to edit Master title style</a:t>
            </a:r>
            <a:endParaRPr b="0" lang="en-US" sz="6000" spc="-1" strike="noStrike">
              <a:solidFill>
                <a:schemeClr val="dk1"/>
              </a:solidFill>
              <a:latin typeface="Calibri"/>
            </a:endParaRPr>
          </a:p>
        </p:txBody>
      </p:sp>
      <p:sp>
        <p:nvSpPr>
          <p:cNvPr id="305" name="PlaceHolder 2"/>
          <p:cNvSpPr>
            <a:spLocks noGrp="1"/>
          </p:cNvSpPr>
          <p:nvPr>
            <p:ph type="body"/>
          </p:nvPr>
        </p:nvSpPr>
        <p:spPr>
          <a:xfrm>
            <a:off x="831960" y="4589640"/>
            <a:ext cx="10515240" cy="1499760"/>
          </a:xfrm>
          <a:prstGeom prst="rect">
            <a:avLst/>
          </a:prstGeom>
          <a:noFill/>
          <a:ln w="0">
            <a:noFill/>
          </a:ln>
        </p:spPr>
        <p:txBody>
          <a:bodyPr numCol="1" spcCol="0" lIns="91440" rIns="91440" tIns="45720" bIns="45720" anchor="t">
            <a:noAutofit/>
          </a:bodyPr>
          <a:p>
            <a:pPr indent="0">
              <a:lnSpc>
                <a:spcPct val="90000"/>
              </a:lnSpc>
              <a:spcBef>
                <a:spcPts val="1001"/>
              </a:spcBef>
              <a:buNone/>
              <a:tabLst>
                <a:tab algn="l" pos="0"/>
              </a:tabLst>
            </a:pPr>
            <a:r>
              <a:rPr b="0" lang="en-US" sz="2400" spc="-1" strike="noStrike">
                <a:solidFill>
                  <a:schemeClr val="lt1"/>
                </a:solidFill>
                <a:latin typeface="Arial"/>
              </a:rPr>
              <a:t>Click to edit Master text styles</a:t>
            </a:r>
            <a:endParaRPr b="0" lang="en-US" sz="2400" spc="-1" strike="noStrike">
              <a:solidFill>
                <a:schemeClr val="accent5">
                  <a:lumMod val="75000"/>
                </a:schemeClr>
              </a:solidFill>
              <a:latin typeface="Arial"/>
            </a:endParaRPr>
          </a:p>
        </p:txBody>
      </p:sp>
      <p:sp>
        <p:nvSpPr>
          <p:cNvPr id="306" name="PlaceHolder 3"/>
          <p:cNvSpPr>
            <a:spLocks noGrp="1"/>
          </p:cNvSpPr>
          <p:nvPr>
            <p:ph type="dt" idx="12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1f4e79"/>
                </a:solidFill>
                <a:latin typeface="Arial"/>
              </a:defRPr>
            </a:lvl1pPr>
          </a:lstStyle>
          <a:p>
            <a:pPr indent="0" defTabSz="914400">
              <a:lnSpc>
                <a:spcPct val="100000"/>
              </a:lnSpc>
              <a:buNone/>
            </a:pPr>
            <a:r>
              <a:rPr b="0" lang="en-US" sz="1200" spc="-1" strike="noStrike">
                <a:solidFill>
                  <a:srgbClr val="1f4e79"/>
                </a:solidFill>
                <a:latin typeface="Arial"/>
              </a:rPr>
              <a:t>&lt;date/time&gt;</a:t>
            </a:r>
            <a:endParaRPr b="0" lang="en-US" sz="1200" spc="-1" strike="noStrike">
              <a:solidFill>
                <a:srgbClr val="000000"/>
              </a:solidFill>
              <a:latin typeface="Times New Roman"/>
            </a:endParaRPr>
          </a:p>
        </p:txBody>
      </p:sp>
      <p:sp>
        <p:nvSpPr>
          <p:cNvPr id="307" name="PlaceHolder 4"/>
          <p:cNvSpPr>
            <a:spLocks noGrp="1"/>
          </p:cNvSpPr>
          <p:nvPr>
            <p:ph type="ftr" idx="125"/>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08" name="PlaceHolder 5"/>
          <p:cNvSpPr>
            <a:spLocks noGrp="1"/>
          </p:cNvSpPr>
          <p:nvPr>
            <p:ph type="sldNum" idx="12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rgbClr val="1f4e79"/>
                </a:solidFill>
                <a:latin typeface="Arial"/>
              </a:defRPr>
            </a:lvl1pPr>
          </a:lstStyle>
          <a:p>
            <a:pPr indent="0" algn="r" defTabSz="914400">
              <a:lnSpc>
                <a:spcPct val="100000"/>
              </a:lnSpc>
              <a:buNone/>
            </a:pPr>
            <a:fld id="{7073D64E-C09D-4FC7-AC80-590EAFEEF95F}"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grpSp>
        <p:nvGrpSpPr>
          <p:cNvPr id="309" name="Group 25"/>
          <p:cNvGrpSpPr/>
          <p:nvPr/>
        </p:nvGrpSpPr>
        <p:grpSpPr>
          <a:xfrm>
            <a:off x="11347560" y="98280"/>
            <a:ext cx="770040" cy="1022760"/>
            <a:chOff x="11347560" y="98280"/>
            <a:chExt cx="770040" cy="1022760"/>
          </a:xfrm>
        </p:grpSpPr>
        <p:grpSp>
          <p:nvGrpSpPr>
            <p:cNvPr id="310" name="Group 24"/>
            <p:cNvGrpSpPr/>
            <p:nvPr/>
          </p:nvGrpSpPr>
          <p:grpSpPr>
            <a:xfrm>
              <a:off x="11347560" y="98280"/>
              <a:ext cx="770040" cy="1022760"/>
              <a:chOff x="11347560" y="98280"/>
              <a:chExt cx="770040" cy="1022760"/>
            </a:xfrm>
          </p:grpSpPr>
          <p:pic>
            <p:nvPicPr>
              <p:cNvPr id="311" name="Picture 23" descr=""/>
              <p:cNvPicPr/>
              <p:nvPr/>
            </p:nvPicPr>
            <p:blipFill>
              <a:blip r:embed="rId3"/>
              <a:stretch/>
            </p:blipFill>
            <p:spPr>
              <a:xfrm>
                <a:off x="11347560" y="98280"/>
                <a:ext cx="770040" cy="1022760"/>
              </a:xfrm>
              <a:prstGeom prst="rect">
                <a:avLst/>
              </a:prstGeom>
              <a:ln w="0">
                <a:noFill/>
              </a:ln>
            </p:spPr>
          </p:pic>
          <p:grpSp>
            <p:nvGrpSpPr>
              <p:cNvPr id="312" name="Group 12"/>
              <p:cNvGrpSpPr/>
              <p:nvPr/>
            </p:nvGrpSpPr>
            <p:grpSpPr>
              <a:xfrm>
                <a:off x="11552040" y="442800"/>
                <a:ext cx="485280" cy="498600"/>
                <a:chOff x="11552040" y="442800"/>
                <a:chExt cx="485280" cy="498600"/>
              </a:xfrm>
            </p:grpSpPr>
            <p:sp>
              <p:nvSpPr>
                <p:cNvPr id="313" name="Oval 13"/>
                <p:cNvSpPr/>
                <p:nvPr/>
              </p:nvSpPr>
              <p:spPr>
                <a:xfrm>
                  <a:off x="11552040" y="442800"/>
                  <a:ext cx="485280" cy="498600"/>
                </a:xfrm>
                <a:prstGeom prst="ellipse">
                  <a:avLst/>
                </a:prstGeom>
                <a:solidFill>
                  <a:srgbClr val="2c4e8c"/>
                </a:solidFill>
                <a:ln w="3175">
                  <a:solidFill>
                    <a:srgbClr val="4472c4">
                      <a:lumMod val="50000"/>
                    </a:srgbClr>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14" name="Rectangle 14"/>
                <p:cNvSpPr txBox="1"/>
                <p:nvPr/>
              </p:nvSpPr>
              <p:spPr>
                <a:xfrm>
                  <a:off x="11616840" y="537480"/>
                  <a:ext cx="355680" cy="35748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9"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7"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15" name="Picture 7" descr=""/>
            <p:cNvPicPr/>
            <p:nvPr/>
          </p:nvPicPr>
          <p:blipFill>
            <a:blip r:embed="rId4"/>
            <a:stretch/>
          </p:blipFill>
          <p:spPr>
            <a:xfrm>
              <a:off x="11714760" y="608400"/>
              <a:ext cx="159840" cy="16416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736" r:id="rId5"/>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16" name="PlaceHolder 1"/>
          <p:cNvSpPr>
            <a:spLocks noGrp="1"/>
          </p:cNvSpPr>
          <p:nvPr>
            <p:ph type="title"/>
          </p:nvPr>
        </p:nvSpPr>
        <p:spPr>
          <a:xfrm>
            <a:off x="838080" y="365040"/>
            <a:ext cx="1008216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accent5">
                    <a:lumMod val="75000"/>
                  </a:schemeClr>
                </a:solidFill>
                <a:latin typeface="Arial"/>
              </a:rPr>
              <a:t>Click to edit Master title style</a:t>
            </a:r>
            <a:endParaRPr b="0" lang="en-US" sz="4400" spc="-1" strike="noStrike">
              <a:solidFill>
                <a:schemeClr val="dk1"/>
              </a:solidFill>
              <a:latin typeface="Calibri"/>
            </a:endParaRPr>
          </a:p>
        </p:txBody>
      </p:sp>
      <p:sp>
        <p:nvSpPr>
          <p:cNvPr id="317" name="PlaceHolder 2"/>
          <p:cNvSpPr>
            <a:spLocks noGrp="1"/>
          </p:cNvSpPr>
          <p:nvPr>
            <p:ph type="body"/>
          </p:nvPr>
        </p:nvSpPr>
        <p:spPr>
          <a:xfrm>
            <a:off x="838080" y="1825560"/>
            <a:ext cx="5181120" cy="435096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2f5597"/>
              </a:buClr>
              <a:buFont typeface="Arial"/>
              <a:buChar char="•"/>
            </a:pPr>
            <a:r>
              <a:rPr b="0" lang="en-US" sz="2800" spc="-1" strike="noStrike">
                <a:solidFill>
                  <a:schemeClr val="accent5">
                    <a:lumMod val="75000"/>
                  </a:schemeClr>
                </a:solidFill>
                <a:latin typeface="Arial"/>
              </a:rPr>
              <a:t>Click to edit Master text styles</a:t>
            </a:r>
            <a:endParaRPr b="0" lang="en-US" sz="2800" spc="-1" strike="noStrike">
              <a:solidFill>
                <a:schemeClr val="accent5">
                  <a:lumMod val="75000"/>
                </a:schemeClr>
              </a:solidFill>
              <a:latin typeface="Arial"/>
            </a:endParaRPr>
          </a:p>
          <a:p>
            <a:pPr lvl="1" marL="685800" indent="-228600">
              <a:lnSpc>
                <a:spcPct val="90000"/>
              </a:lnSpc>
              <a:spcBef>
                <a:spcPts val="499"/>
              </a:spcBef>
              <a:buClr>
                <a:srgbClr val="2f5597"/>
              </a:buClr>
              <a:buFont typeface="Arial"/>
              <a:buChar char="•"/>
            </a:pPr>
            <a:r>
              <a:rPr b="0" lang="en-US" sz="2400" spc="-1" strike="noStrike">
                <a:solidFill>
                  <a:schemeClr val="accent5">
                    <a:lumMod val="75000"/>
                  </a:schemeClr>
                </a:solidFill>
                <a:latin typeface="Arial"/>
              </a:rPr>
              <a:t>Second level</a:t>
            </a:r>
            <a:endParaRPr b="0" lang="en-US" sz="2400" spc="-1" strike="noStrike">
              <a:solidFill>
                <a:schemeClr val="accent5">
                  <a:lumMod val="75000"/>
                </a:schemeClr>
              </a:solidFill>
              <a:latin typeface="Arial"/>
            </a:endParaRPr>
          </a:p>
          <a:p>
            <a:pPr lvl="2" marL="1143000" indent="-228600">
              <a:lnSpc>
                <a:spcPct val="90000"/>
              </a:lnSpc>
              <a:spcBef>
                <a:spcPts val="499"/>
              </a:spcBef>
              <a:buClr>
                <a:srgbClr val="2f5597"/>
              </a:buClr>
              <a:buFont typeface="Arial"/>
              <a:buChar char="•"/>
            </a:pPr>
            <a:r>
              <a:rPr b="0" lang="en-US" sz="2000" spc="-1" strike="noStrike">
                <a:solidFill>
                  <a:schemeClr val="accent5">
                    <a:lumMod val="75000"/>
                  </a:schemeClr>
                </a:solidFill>
                <a:latin typeface="Arial"/>
              </a:rPr>
              <a:t>Third level</a:t>
            </a:r>
            <a:endParaRPr b="0" lang="en-US" sz="2000" spc="-1" strike="noStrike">
              <a:solidFill>
                <a:schemeClr val="accent5">
                  <a:lumMod val="75000"/>
                </a:schemeClr>
              </a:solidFill>
              <a:latin typeface="Arial"/>
            </a:endParaRPr>
          </a:p>
          <a:p>
            <a:pPr lvl="3" marL="1600200" indent="-228600">
              <a:lnSpc>
                <a:spcPct val="90000"/>
              </a:lnSpc>
              <a:spcBef>
                <a:spcPts val="499"/>
              </a:spcBef>
              <a:buClr>
                <a:srgbClr val="2f5597"/>
              </a:buClr>
              <a:buFont typeface="Arial"/>
              <a:buChar char="•"/>
            </a:pPr>
            <a:r>
              <a:rPr b="0" lang="en-US" sz="1800" spc="-1" strike="noStrike">
                <a:solidFill>
                  <a:schemeClr val="accent5">
                    <a:lumMod val="75000"/>
                  </a:schemeClr>
                </a:solidFill>
                <a:latin typeface="Arial"/>
              </a:rPr>
              <a:t>Fourth level</a:t>
            </a:r>
            <a:endParaRPr b="0" lang="en-US" sz="1800" spc="-1" strike="noStrike">
              <a:solidFill>
                <a:schemeClr val="accent5">
                  <a:lumMod val="75000"/>
                </a:schemeClr>
              </a:solidFill>
              <a:latin typeface="Arial"/>
            </a:endParaRPr>
          </a:p>
          <a:p>
            <a:pPr lvl="4" marL="2057400" indent="-228600">
              <a:lnSpc>
                <a:spcPct val="90000"/>
              </a:lnSpc>
              <a:spcBef>
                <a:spcPts val="499"/>
              </a:spcBef>
              <a:buClr>
                <a:srgbClr val="2f5597"/>
              </a:buClr>
              <a:buFont typeface="Arial"/>
              <a:buChar char="•"/>
            </a:pPr>
            <a:r>
              <a:rPr b="0" lang="en-US" sz="1800" spc="-1" strike="noStrike">
                <a:solidFill>
                  <a:schemeClr val="accent5">
                    <a:lumMod val="75000"/>
                  </a:schemeClr>
                </a:solidFill>
                <a:latin typeface="Arial"/>
              </a:rPr>
              <a:t>Fifth level</a:t>
            </a:r>
            <a:endParaRPr b="0" lang="en-US" sz="1800" spc="-1" strike="noStrike">
              <a:solidFill>
                <a:schemeClr val="accent5">
                  <a:lumMod val="75000"/>
                </a:schemeClr>
              </a:solidFill>
              <a:latin typeface="Arial"/>
            </a:endParaRPr>
          </a:p>
        </p:txBody>
      </p:sp>
      <p:sp>
        <p:nvSpPr>
          <p:cNvPr id="318" name="PlaceHolder 3"/>
          <p:cNvSpPr>
            <a:spLocks noGrp="1"/>
          </p:cNvSpPr>
          <p:nvPr>
            <p:ph type="body"/>
          </p:nvPr>
        </p:nvSpPr>
        <p:spPr>
          <a:xfrm>
            <a:off x="6172200" y="1825560"/>
            <a:ext cx="5181120" cy="435096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2f5597"/>
              </a:buClr>
              <a:buFont typeface="Arial"/>
              <a:buChar char="•"/>
            </a:pPr>
            <a:r>
              <a:rPr b="0" lang="en-US" sz="2800" spc="-1" strike="noStrike">
                <a:solidFill>
                  <a:schemeClr val="accent5">
                    <a:lumMod val="75000"/>
                  </a:schemeClr>
                </a:solidFill>
                <a:latin typeface="Arial"/>
              </a:rPr>
              <a:t>Click to edit Master text styles</a:t>
            </a:r>
            <a:endParaRPr b="0" lang="en-US" sz="2800" spc="-1" strike="noStrike">
              <a:solidFill>
                <a:schemeClr val="accent5">
                  <a:lumMod val="75000"/>
                </a:schemeClr>
              </a:solidFill>
              <a:latin typeface="Arial"/>
            </a:endParaRPr>
          </a:p>
          <a:p>
            <a:pPr lvl="1" marL="685800" indent="-228600">
              <a:lnSpc>
                <a:spcPct val="90000"/>
              </a:lnSpc>
              <a:spcBef>
                <a:spcPts val="499"/>
              </a:spcBef>
              <a:buClr>
                <a:srgbClr val="2f5597"/>
              </a:buClr>
              <a:buFont typeface="Arial"/>
              <a:buChar char="•"/>
            </a:pPr>
            <a:r>
              <a:rPr b="0" lang="en-US" sz="2400" spc="-1" strike="noStrike">
                <a:solidFill>
                  <a:schemeClr val="accent5">
                    <a:lumMod val="75000"/>
                  </a:schemeClr>
                </a:solidFill>
                <a:latin typeface="Arial"/>
              </a:rPr>
              <a:t>Second level</a:t>
            </a:r>
            <a:endParaRPr b="0" lang="en-US" sz="2400" spc="-1" strike="noStrike">
              <a:solidFill>
                <a:schemeClr val="accent5">
                  <a:lumMod val="75000"/>
                </a:schemeClr>
              </a:solidFill>
              <a:latin typeface="Arial"/>
            </a:endParaRPr>
          </a:p>
          <a:p>
            <a:pPr lvl="2" marL="1143000" indent="-228600">
              <a:lnSpc>
                <a:spcPct val="90000"/>
              </a:lnSpc>
              <a:spcBef>
                <a:spcPts val="499"/>
              </a:spcBef>
              <a:buClr>
                <a:srgbClr val="2f5597"/>
              </a:buClr>
              <a:buFont typeface="Arial"/>
              <a:buChar char="•"/>
            </a:pPr>
            <a:r>
              <a:rPr b="0" lang="en-US" sz="2000" spc="-1" strike="noStrike">
                <a:solidFill>
                  <a:schemeClr val="accent5">
                    <a:lumMod val="75000"/>
                  </a:schemeClr>
                </a:solidFill>
                <a:latin typeface="Arial"/>
              </a:rPr>
              <a:t>Third level</a:t>
            </a:r>
            <a:endParaRPr b="0" lang="en-US" sz="2000" spc="-1" strike="noStrike">
              <a:solidFill>
                <a:schemeClr val="accent5">
                  <a:lumMod val="75000"/>
                </a:schemeClr>
              </a:solidFill>
              <a:latin typeface="Arial"/>
            </a:endParaRPr>
          </a:p>
          <a:p>
            <a:pPr lvl="3" marL="1600200" indent="-228600">
              <a:lnSpc>
                <a:spcPct val="90000"/>
              </a:lnSpc>
              <a:spcBef>
                <a:spcPts val="499"/>
              </a:spcBef>
              <a:buClr>
                <a:srgbClr val="2f5597"/>
              </a:buClr>
              <a:buFont typeface="Arial"/>
              <a:buChar char="•"/>
            </a:pPr>
            <a:r>
              <a:rPr b="0" lang="en-US" sz="1800" spc="-1" strike="noStrike">
                <a:solidFill>
                  <a:schemeClr val="accent5">
                    <a:lumMod val="75000"/>
                  </a:schemeClr>
                </a:solidFill>
                <a:latin typeface="Arial"/>
              </a:rPr>
              <a:t>Fourth level</a:t>
            </a:r>
            <a:endParaRPr b="0" lang="en-US" sz="1800" spc="-1" strike="noStrike">
              <a:solidFill>
                <a:schemeClr val="accent5">
                  <a:lumMod val="75000"/>
                </a:schemeClr>
              </a:solidFill>
              <a:latin typeface="Arial"/>
            </a:endParaRPr>
          </a:p>
          <a:p>
            <a:pPr lvl="4" marL="2057400" indent="-228600">
              <a:lnSpc>
                <a:spcPct val="90000"/>
              </a:lnSpc>
              <a:spcBef>
                <a:spcPts val="499"/>
              </a:spcBef>
              <a:buClr>
                <a:srgbClr val="2f5597"/>
              </a:buClr>
              <a:buFont typeface="Arial"/>
              <a:buChar char="•"/>
            </a:pPr>
            <a:r>
              <a:rPr b="0" lang="en-US" sz="1800" spc="-1" strike="noStrike">
                <a:solidFill>
                  <a:schemeClr val="accent5">
                    <a:lumMod val="75000"/>
                  </a:schemeClr>
                </a:solidFill>
                <a:latin typeface="Arial"/>
              </a:rPr>
              <a:t>Fifth level</a:t>
            </a:r>
            <a:endParaRPr b="0" lang="en-US" sz="1800" spc="-1" strike="noStrike">
              <a:solidFill>
                <a:schemeClr val="accent5">
                  <a:lumMod val="75000"/>
                </a:schemeClr>
              </a:solidFill>
              <a:latin typeface="Arial"/>
            </a:endParaRPr>
          </a:p>
        </p:txBody>
      </p:sp>
      <p:sp>
        <p:nvSpPr>
          <p:cNvPr id="319" name="PlaceHolder 4"/>
          <p:cNvSpPr>
            <a:spLocks noGrp="1"/>
          </p:cNvSpPr>
          <p:nvPr>
            <p:ph type="dt" idx="12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1f4e79"/>
                </a:solidFill>
                <a:latin typeface="Arial"/>
              </a:defRPr>
            </a:lvl1pPr>
          </a:lstStyle>
          <a:p>
            <a:pPr indent="0" defTabSz="914400">
              <a:lnSpc>
                <a:spcPct val="100000"/>
              </a:lnSpc>
              <a:buNone/>
            </a:pPr>
            <a:r>
              <a:rPr b="0" lang="en-US" sz="1200" spc="-1" strike="noStrike">
                <a:solidFill>
                  <a:srgbClr val="1f4e79"/>
                </a:solidFill>
                <a:latin typeface="Arial"/>
              </a:rPr>
              <a:t>&lt;date/time&gt;</a:t>
            </a:r>
            <a:endParaRPr b="0" lang="en-US" sz="1200" spc="-1" strike="noStrike">
              <a:solidFill>
                <a:srgbClr val="000000"/>
              </a:solidFill>
              <a:latin typeface="Times New Roman"/>
            </a:endParaRPr>
          </a:p>
        </p:txBody>
      </p:sp>
      <p:sp>
        <p:nvSpPr>
          <p:cNvPr id="320" name="PlaceHolder 5"/>
          <p:cNvSpPr>
            <a:spLocks noGrp="1"/>
          </p:cNvSpPr>
          <p:nvPr>
            <p:ph type="ftr" idx="128"/>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21" name="PlaceHolder 6"/>
          <p:cNvSpPr>
            <a:spLocks noGrp="1"/>
          </p:cNvSpPr>
          <p:nvPr>
            <p:ph type="sldNum" idx="12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rgbClr val="1f4e79"/>
                </a:solidFill>
                <a:latin typeface="Arial"/>
              </a:defRPr>
            </a:lvl1pPr>
          </a:lstStyle>
          <a:p>
            <a:pPr indent="0" algn="r" defTabSz="914400">
              <a:lnSpc>
                <a:spcPct val="100000"/>
              </a:lnSpc>
              <a:buNone/>
            </a:pPr>
            <a:fld id="{3F792A24-FBB7-4653-BE5F-BCDB729CDDED}"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grpSp>
        <p:nvGrpSpPr>
          <p:cNvPr id="322" name="Group 25"/>
          <p:cNvGrpSpPr/>
          <p:nvPr/>
        </p:nvGrpSpPr>
        <p:grpSpPr>
          <a:xfrm>
            <a:off x="11347560" y="98280"/>
            <a:ext cx="770040" cy="1022760"/>
            <a:chOff x="11347560" y="98280"/>
            <a:chExt cx="770040" cy="1022760"/>
          </a:xfrm>
        </p:grpSpPr>
        <p:grpSp>
          <p:nvGrpSpPr>
            <p:cNvPr id="323" name="Group 24"/>
            <p:cNvGrpSpPr/>
            <p:nvPr/>
          </p:nvGrpSpPr>
          <p:grpSpPr>
            <a:xfrm>
              <a:off x="11347560" y="98280"/>
              <a:ext cx="770040" cy="1022760"/>
              <a:chOff x="11347560" y="98280"/>
              <a:chExt cx="770040" cy="1022760"/>
            </a:xfrm>
          </p:grpSpPr>
          <p:pic>
            <p:nvPicPr>
              <p:cNvPr id="324" name="Picture 23" descr=""/>
              <p:cNvPicPr/>
              <p:nvPr/>
            </p:nvPicPr>
            <p:blipFill>
              <a:blip r:embed="rId3"/>
              <a:stretch/>
            </p:blipFill>
            <p:spPr>
              <a:xfrm>
                <a:off x="11347560" y="98280"/>
                <a:ext cx="770040" cy="1022760"/>
              </a:xfrm>
              <a:prstGeom prst="rect">
                <a:avLst/>
              </a:prstGeom>
              <a:ln w="0">
                <a:noFill/>
              </a:ln>
            </p:spPr>
          </p:pic>
          <p:grpSp>
            <p:nvGrpSpPr>
              <p:cNvPr id="325" name="Group 13"/>
              <p:cNvGrpSpPr/>
              <p:nvPr/>
            </p:nvGrpSpPr>
            <p:grpSpPr>
              <a:xfrm>
                <a:off x="11552040" y="442800"/>
                <a:ext cx="485280" cy="498600"/>
                <a:chOff x="11552040" y="442800"/>
                <a:chExt cx="485280" cy="498600"/>
              </a:xfrm>
            </p:grpSpPr>
            <p:sp>
              <p:nvSpPr>
                <p:cNvPr id="326" name="Oval 14"/>
                <p:cNvSpPr/>
                <p:nvPr/>
              </p:nvSpPr>
              <p:spPr>
                <a:xfrm>
                  <a:off x="11552040" y="442800"/>
                  <a:ext cx="485280" cy="498600"/>
                </a:xfrm>
                <a:prstGeom prst="ellipse">
                  <a:avLst/>
                </a:prstGeom>
                <a:solidFill>
                  <a:srgbClr val="2c4e8c"/>
                </a:solidFill>
                <a:ln w="3175">
                  <a:solidFill>
                    <a:srgbClr val="4472c4">
                      <a:lumMod val="50000"/>
                    </a:srgbClr>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27" name="Rectangle 15"/>
                <p:cNvSpPr txBox="1"/>
                <p:nvPr/>
              </p:nvSpPr>
              <p:spPr>
                <a:xfrm>
                  <a:off x="11616840" y="537480"/>
                  <a:ext cx="355680" cy="35748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9"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7"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28" name="Picture 7" descr=""/>
            <p:cNvPicPr/>
            <p:nvPr/>
          </p:nvPicPr>
          <p:blipFill>
            <a:blip r:embed="rId4"/>
            <a:stretch/>
          </p:blipFill>
          <p:spPr>
            <a:xfrm>
              <a:off x="11714760" y="608400"/>
              <a:ext cx="159840" cy="16416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738" r:id="rId5"/>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29" name="PlaceHolder 1"/>
          <p:cNvSpPr>
            <a:spLocks noGrp="1"/>
          </p:cNvSpPr>
          <p:nvPr>
            <p:ph type="title"/>
          </p:nvPr>
        </p:nvSpPr>
        <p:spPr>
          <a:xfrm>
            <a:off x="839880" y="365040"/>
            <a:ext cx="1002816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accent5">
                    <a:lumMod val="75000"/>
                  </a:schemeClr>
                </a:solidFill>
                <a:latin typeface="Arial"/>
              </a:rPr>
              <a:t>Click to edit Master title style</a:t>
            </a:r>
            <a:endParaRPr b="0" lang="en-US" sz="4400" spc="-1" strike="noStrike">
              <a:solidFill>
                <a:schemeClr val="dk1"/>
              </a:solidFill>
              <a:latin typeface="Calibri"/>
            </a:endParaRPr>
          </a:p>
        </p:txBody>
      </p:sp>
      <p:sp>
        <p:nvSpPr>
          <p:cNvPr id="330" name="PlaceHolder 2"/>
          <p:cNvSpPr>
            <a:spLocks noGrp="1"/>
          </p:cNvSpPr>
          <p:nvPr>
            <p:ph type="body"/>
          </p:nvPr>
        </p:nvSpPr>
        <p:spPr>
          <a:xfrm>
            <a:off x="839880" y="1681200"/>
            <a:ext cx="5157360" cy="823680"/>
          </a:xfrm>
          <a:prstGeom prst="rect">
            <a:avLst/>
          </a:prstGeom>
          <a:noFill/>
          <a:ln w="0">
            <a:noFill/>
          </a:ln>
        </p:spPr>
        <p:txBody>
          <a:bodyPr numCol="1" spcCol="0" lIns="91440" rIns="91440" tIns="45720" bIns="45720" anchor="b">
            <a:noAutofit/>
          </a:bodyPr>
          <a:p>
            <a:pPr indent="0">
              <a:lnSpc>
                <a:spcPct val="90000"/>
              </a:lnSpc>
              <a:spcBef>
                <a:spcPts val="1001"/>
              </a:spcBef>
              <a:buNone/>
              <a:tabLst>
                <a:tab algn="l" pos="0"/>
              </a:tabLst>
            </a:pPr>
            <a:r>
              <a:rPr b="1" lang="en-US" sz="2400" spc="-1" strike="noStrike">
                <a:solidFill>
                  <a:schemeClr val="accent5">
                    <a:lumMod val="75000"/>
                  </a:schemeClr>
                </a:solidFill>
                <a:latin typeface="Arial"/>
              </a:rPr>
              <a:t>Click to edit Master text styles</a:t>
            </a:r>
            <a:endParaRPr b="0" lang="en-US" sz="2400" spc="-1" strike="noStrike">
              <a:solidFill>
                <a:schemeClr val="accent5">
                  <a:lumMod val="75000"/>
                </a:schemeClr>
              </a:solidFill>
              <a:latin typeface="Arial"/>
            </a:endParaRPr>
          </a:p>
        </p:txBody>
      </p:sp>
      <p:sp>
        <p:nvSpPr>
          <p:cNvPr id="331" name="PlaceHolder 3"/>
          <p:cNvSpPr>
            <a:spLocks noGrp="1"/>
          </p:cNvSpPr>
          <p:nvPr>
            <p:ph type="body"/>
          </p:nvPr>
        </p:nvSpPr>
        <p:spPr>
          <a:xfrm>
            <a:off x="839880" y="2505240"/>
            <a:ext cx="5157360" cy="368424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2f5597"/>
              </a:buClr>
              <a:buFont typeface="Arial"/>
              <a:buChar char="•"/>
            </a:pPr>
            <a:r>
              <a:rPr b="0" lang="en-US" sz="2800" spc="-1" strike="noStrike">
                <a:solidFill>
                  <a:schemeClr val="accent5">
                    <a:lumMod val="75000"/>
                  </a:schemeClr>
                </a:solidFill>
                <a:latin typeface="Arial"/>
              </a:rPr>
              <a:t>Click to edit Master text styles</a:t>
            </a:r>
            <a:endParaRPr b="0" lang="en-US" sz="2800" spc="-1" strike="noStrike">
              <a:solidFill>
                <a:schemeClr val="accent5">
                  <a:lumMod val="75000"/>
                </a:schemeClr>
              </a:solidFill>
              <a:latin typeface="Arial"/>
            </a:endParaRPr>
          </a:p>
          <a:p>
            <a:pPr lvl="1" marL="685800" indent="-228600">
              <a:lnSpc>
                <a:spcPct val="90000"/>
              </a:lnSpc>
              <a:spcBef>
                <a:spcPts val="499"/>
              </a:spcBef>
              <a:buClr>
                <a:srgbClr val="2f5597"/>
              </a:buClr>
              <a:buFont typeface="Arial"/>
              <a:buChar char="•"/>
            </a:pPr>
            <a:r>
              <a:rPr b="0" lang="en-US" sz="2400" spc="-1" strike="noStrike">
                <a:solidFill>
                  <a:schemeClr val="accent5">
                    <a:lumMod val="75000"/>
                  </a:schemeClr>
                </a:solidFill>
                <a:latin typeface="Arial"/>
              </a:rPr>
              <a:t>Second level</a:t>
            </a:r>
            <a:endParaRPr b="0" lang="en-US" sz="2400" spc="-1" strike="noStrike">
              <a:solidFill>
                <a:schemeClr val="accent5">
                  <a:lumMod val="75000"/>
                </a:schemeClr>
              </a:solidFill>
              <a:latin typeface="Arial"/>
            </a:endParaRPr>
          </a:p>
          <a:p>
            <a:pPr lvl="2" marL="1143000" indent="-228600">
              <a:lnSpc>
                <a:spcPct val="90000"/>
              </a:lnSpc>
              <a:spcBef>
                <a:spcPts val="499"/>
              </a:spcBef>
              <a:buClr>
                <a:srgbClr val="2f5597"/>
              </a:buClr>
              <a:buFont typeface="Arial"/>
              <a:buChar char="•"/>
            </a:pPr>
            <a:r>
              <a:rPr b="0" lang="en-US" sz="2000" spc="-1" strike="noStrike">
                <a:solidFill>
                  <a:schemeClr val="accent5">
                    <a:lumMod val="75000"/>
                  </a:schemeClr>
                </a:solidFill>
                <a:latin typeface="Arial"/>
              </a:rPr>
              <a:t>Third level</a:t>
            </a:r>
            <a:endParaRPr b="0" lang="en-US" sz="2000" spc="-1" strike="noStrike">
              <a:solidFill>
                <a:schemeClr val="accent5">
                  <a:lumMod val="75000"/>
                </a:schemeClr>
              </a:solidFill>
              <a:latin typeface="Arial"/>
            </a:endParaRPr>
          </a:p>
          <a:p>
            <a:pPr lvl="3" marL="1600200" indent="-228600">
              <a:lnSpc>
                <a:spcPct val="90000"/>
              </a:lnSpc>
              <a:spcBef>
                <a:spcPts val="499"/>
              </a:spcBef>
              <a:buClr>
                <a:srgbClr val="2f5597"/>
              </a:buClr>
              <a:buFont typeface="Arial"/>
              <a:buChar char="•"/>
            </a:pPr>
            <a:r>
              <a:rPr b="0" lang="en-US" sz="1800" spc="-1" strike="noStrike">
                <a:solidFill>
                  <a:schemeClr val="accent5">
                    <a:lumMod val="75000"/>
                  </a:schemeClr>
                </a:solidFill>
                <a:latin typeface="Arial"/>
              </a:rPr>
              <a:t>Fourth level</a:t>
            </a:r>
            <a:endParaRPr b="0" lang="en-US" sz="1800" spc="-1" strike="noStrike">
              <a:solidFill>
                <a:schemeClr val="accent5">
                  <a:lumMod val="75000"/>
                </a:schemeClr>
              </a:solidFill>
              <a:latin typeface="Arial"/>
            </a:endParaRPr>
          </a:p>
          <a:p>
            <a:pPr lvl="4" marL="2057400" indent="-228600">
              <a:lnSpc>
                <a:spcPct val="90000"/>
              </a:lnSpc>
              <a:spcBef>
                <a:spcPts val="499"/>
              </a:spcBef>
              <a:buClr>
                <a:srgbClr val="2f5597"/>
              </a:buClr>
              <a:buFont typeface="Arial"/>
              <a:buChar char="•"/>
            </a:pPr>
            <a:r>
              <a:rPr b="0" lang="en-US" sz="1800" spc="-1" strike="noStrike">
                <a:solidFill>
                  <a:schemeClr val="accent5">
                    <a:lumMod val="75000"/>
                  </a:schemeClr>
                </a:solidFill>
                <a:latin typeface="Arial"/>
              </a:rPr>
              <a:t>Fifth level</a:t>
            </a:r>
            <a:endParaRPr b="0" lang="en-US" sz="1800" spc="-1" strike="noStrike">
              <a:solidFill>
                <a:schemeClr val="accent5">
                  <a:lumMod val="75000"/>
                </a:schemeClr>
              </a:solidFill>
              <a:latin typeface="Arial"/>
            </a:endParaRPr>
          </a:p>
        </p:txBody>
      </p:sp>
      <p:sp>
        <p:nvSpPr>
          <p:cNvPr id="332" name="PlaceHolder 4"/>
          <p:cNvSpPr>
            <a:spLocks noGrp="1"/>
          </p:cNvSpPr>
          <p:nvPr>
            <p:ph type="body"/>
          </p:nvPr>
        </p:nvSpPr>
        <p:spPr>
          <a:xfrm>
            <a:off x="6172200" y="1681200"/>
            <a:ext cx="5182920" cy="823680"/>
          </a:xfrm>
          <a:prstGeom prst="rect">
            <a:avLst/>
          </a:prstGeom>
          <a:noFill/>
          <a:ln w="0">
            <a:noFill/>
          </a:ln>
        </p:spPr>
        <p:txBody>
          <a:bodyPr numCol="1" spcCol="0" lIns="91440" rIns="91440" tIns="45720" bIns="45720" anchor="b">
            <a:noAutofit/>
          </a:bodyPr>
          <a:p>
            <a:pPr indent="0">
              <a:lnSpc>
                <a:spcPct val="90000"/>
              </a:lnSpc>
              <a:spcBef>
                <a:spcPts val="1001"/>
              </a:spcBef>
              <a:buNone/>
              <a:tabLst>
                <a:tab algn="l" pos="0"/>
              </a:tabLst>
            </a:pPr>
            <a:r>
              <a:rPr b="1" lang="en-US" sz="2400" spc="-1" strike="noStrike">
                <a:solidFill>
                  <a:schemeClr val="accent5">
                    <a:lumMod val="75000"/>
                  </a:schemeClr>
                </a:solidFill>
                <a:latin typeface="Arial"/>
              </a:rPr>
              <a:t>Click to edit Master text styles</a:t>
            </a:r>
            <a:endParaRPr b="0" lang="en-US" sz="2400" spc="-1" strike="noStrike">
              <a:solidFill>
                <a:schemeClr val="accent5">
                  <a:lumMod val="75000"/>
                </a:schemeClr>
              </a:solidFill>
              <a:latin typeface="Arial"/>
            </a:endParaRPr>
          </a:p>
        </p:txBody>
      </p:sp>
      <p:sp>
        <p:nvSpPr>
          <p:cNvPr id="333" name="PlaceHolder 5"/>
          <p:cNvSpPr>
            <a:spLocks noGrp="1"/>
          </p:cNvSpPr>
          <p:nvPr>
            <p:ph type="body"/>
          </p:nvPr>
        </p:nvSpPr>
        <p:spPr>
          <a:xfrm>
            <a:off x="6172200" y="2505240"/>
            <a:ext cx="5182920" cy="368424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2f5597"/>
              </a:buClr>
              <a:buFont typeface="Arial"/>
              <a:buChar char="•"/>
            </a:pPr>
            <a:r>
              <a:rPr b="0" lang="en-US" sz="2800" spc="-1" strike="noStrike">
                <a:solidFill>
                  <a:schemeClr val="accent5">
                    <a:lumMod val="75000"/>
                  </a:schemeClr>
                </a:solidFill>
                <a:latin typeface="Arial"/>
              </a:rPr>
              <a:t>Click to edit Master text styles</a:t>
            </a:r>
            <a:endParaRPr b="0" lang="en-US" sz="2800" spc="-1" strike="noStrike">
              <a:solidFill>
                <a:schemeClr val="accent5">
                  <a:lumMod val="75000"/>
                </a:schemeClr>
              </a:solidFill>
              <a:latin typeface="Arial"/>
            </a:endParaRPr>
          </a:p>
          <a:p>
            <a:pPr lvl="1" marL="685800" indent="-228600">
              <a:lnSpc>
                <a:spcPct val="90000"/>
              </a:lnSpc>
              <a:spcBef>
                <a:spcPts val="499"/>
              </a:spcBef>
              <a:buClr>
                <a:srgbClr val="2f5597"/>
              </a:buClr>
              <a:buFont typeface="Arial"/>
              <a:buChar char="•"/>
            </a:pPr>
            <a:r>
              <a:rPr b="0" lang="en-US" sz="2400" spc="-1" strike="noStrike">
                <a:solidFill>
                  <a:schemeClr val="accent5">
                    <a:lumMod val="75000"/>
                  </a:schemeClr>
                </a:solidFill>
                <a:latin typeface="Arial"/>
              </a:rPr>
              <a:t>Second level</a:t>
            </a:r>
            <a:endParaRPr b="0" lang="en-US" sz="2400" spc="-1" strike="noStrike">
              <a:solidFill>
                <a:schemeClr val="accent5">
                  <a:lumMod val="75000"/>
                </a:schemeClr>
              </a:solidFill>
              <a:latin typeface="Arial"/>
            </a:endParaRPr>
          </a:p>
          <a:p>
            <a:pPr lvl="2" marL="1143000" indent="-228600">
              <a:lnSpc>
                <a:spcPct val="90000"/>
              </a:lnSpc>
              <a:spcBef>
                <a:spcPts val="499"/>
              </a:spcBef>
              <a:buClr>
                <a:srgbClr val="2f5597"/>
              </a:buClr>
              <a:buFont typeface="Arial"/>
              <a:buChar char="•"/>
            </a:pPr>
            <a:r>
              <a:rPr b="0" lang="en-US" sz="2000" spc="-1" strike="noStrike">
                <a:solidFill>
                  <a:schemeClr val="accent5">
                    <a:lumMod val="75000"/>
                  </a:schemeClr>
                </a:solidFill>
                <a:latin typeface="Arial"/>
              </a:rPr>
              <a:t>Third level</a:t>
            </a:r>
            <a:endParaRPr b="0" lang="en-US" sz="2000" spc="-1" strike="noStrike">
              <a:solidFill>
                <a:schemeClr val="accent5">
                  <a:lumMod val="75000"/>
                </a:schemeClr>
              </a:solidFill>
              <a:latin typeface="Arial"/>
            </a:endParaRPr>
          </a:p>
          <a:p>
            <a:pPr lvl="3" marL="1600200" indent="-228600">
              <a:lnSpc>
                <a:spcPct val="90000"/>
              </a:lnSpc>
              <a:spcBef>
                <a:spcPts val="499"/>
              </a:spcBef>
              <a:buClr>
                <a:srgbClr val="2f5597"/>
              </a:buClr>
              <a:buFont typeface="Arial"/>
              <a:buChar char="•"/>
            </a:pPr>
            <a:r>
              <a:rPr b="0" lang="en-US" sz="1800" spc="-1" strike="noStrike">
                <a:solidFill>
                  <a:schemeClr val="accent5">
                    <a:lumMod val="75000"/>
                  </a:schemeClr>
                </a:solidFill>
                <a:latin typeface="Arial"/>
              </a:rPr>
              <a:t>Fourth level</a:t>
            </a:r>
            <a:endParaRPr b="0" lang="en-US" sz="1800" spc="-1" strike="noStrike">
              <a:solidFill>
                <a:schemeClr val="accent5">
                  <a:lumMod val="75000"/>
                </a:schemeClr>
              </a:solidFill>
              <a:latin typeface="Arial"/>
            </a:endParaRPr>
          </a:p>
          <a:p>
            <a:pPr lvl="4" marL="2057400" indent="-228600">
              <a:lnSpc>
                <a:spcPct val="90000"/>
              </a:lnSpc>
              <a:spcBef>
                <a:spcPts val="499"/>
              </a:spcBef>
              <a:buClr>
                <a:srgbClr val="2f5597"/>
              </a:buClr>
              <a:buFont typeface="Arial"/>
              <a:buChar char="•"/>
            </a:pPr>
            <a:r>
              <a:rPr b="0" lang="en-US" sz="1800" spc="-1" strike="noStrike">
                <a:solidFill>
                  <a:schemeClr val="accent5">
                    <a:lumMod val="75000"/>
                  </a:schemeClr>
                </a:solidFill>
                <a:latin typeface="Arial"/>
              </a:rPr>
              <a:t>Fifth level</a:t>
            </a:r>
            <a:endParaRPr b="0" lang="en-US" sz="1800" spc="-1" strike="noStrike">
              <a:solidFill>
                <a:schemeClr val="accent5">
                  <a:lumMod val="75000"/>
                </a:schemeClr>
              </a:solidFill>
              <a:latin typeface="Arial"/>
            </a:endParaRPr>
          </a:p>
        </p:txBody>
      </p:sp>
      <p:sp>
        <p:nvSpPr>
          <p:cNvPr id="334" name="PlaceHolder 6"/>
          <p:cNvSpPr>
            <a:spLocks noGrp="1"/>
          </p:cNvSpPr>
          <p:nvPr>
            <p:ph type="dt" idx="130"/>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1f4e79"/>
                </a:solidFill>
                <a:latin typeface="Arial"/>
              </a:defRPr>
            </a:lvl1pPr>
          </a:lstStyle>
          <a:p>
            <a:pPr indent="0" defTabSz="914400">
              <a:lnSpc>
                <a:spcPct val="100000"/>
              </a:lnSpc>
              <a:buNone/>
            </a:pPr>
            <a:r>
              <a:rPr b="0" lang="en-US" sz="1200" spc="-1" strike="noStrike">
                <a:solidFill>
                  <a:srgbClr val="1f4e79"/>
                </a:solidFill>
                <a:latin typeface="Arial"/>
              </a:rPr>
              <a:t>&lt;date/time&gt;</a:t>
            </a:r>
            <a:endParaRPr b="0" lang="en-US" sz="1200" spc="-1" strike="noStrike">
              <a:solidFill>
                <a:srgbClr val="000000"/>
              </a:solidFill>
              <a:latin typeface="Times New Roman"/>
            </a:endParaRPr>
          </a:p>
        </p:txBody>
      </p:sp>
      <p:sp>
        <p:nvSpPr>
          <p:cNvPr id="335" name="PlaceHolder 7"/>
          <p:cNvSpPr>
            <a:spLocks noGrp="1"/>
          </p:cNvSpPr>
          <p:nvPr>
            <p:ph type="ftr" idx="131"/>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36" name="PlaceHolder 8"/>
          <p:cNvSpPr>
            <a:spLocks noGrp="1"/>
          </p:cNvSpPr>
          <p:nvPr>
            <p:ph type="sldNum" idx="132"/>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rgbClr val="1f4e79"/>
                </a:solidFill>
                <a:latin typeface="Arial"/>
              </a:defRPr>
            </a:lvl1pPr>
          </a:lstStyle>
          <a:p>
            <a:pPr indent="0" algn="r" defTabSz="914400">
              <a:lnSpc>
                <a:spcPct val="100000"/>
              </a:lnSpc>
              <a:buNone/>
            </a:pPr>
            <a:fld id="{AFF49E0F-996B-4149-9082-EE8B4779E740}"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grpSp>
        <p:nvGrpSpPr>
          <p:cNvPr id="337" name="Group 25"/>
          <p:cNvGrpSpPr/>
          <p:nvPr/>
        </p:nvGrpSpPr>
        <p:grpSpPr>
          <a:xfrm>
            <a:off x="11347560" y="98280"/>
            <a:ext cx="770040" cy="1022760"/>
            <a:chOff x="11347560" y="98280"/>
            <a:chExt cx="770040" cy="1022760"/>
          </a:xfrm>
        </p:grpSpPr>
        <p:grpSp>
          <p:nvGrpSpPr>
            <p:cNvPr id="338" name="Group 24"/>
            <p:cNvGrpSpPr/>
            <p:nvPr/>
          </p:nvGrpSpPr>
          <p:grpSpPr>
            <a:xfrm>
              <a:off x="11347560" y="98280"/>
              <a:ext cx="770040" cy="1022760"/>
              <a:chOff x="11347560" y="98280"/>
              <a:chExt cx="770040" cy="1022760"/>
            </a:xfrm>
          </p:grpSpPr>
          <p:pic>
            <p:nvPicPr>
              <p:cNvPr id="339" name="Picture 23" descr=""/>
              <p:cNvPicPr/>
              <p:nvPr/>
            </p:nvPicPr>
            <p:blipFill>
              <a:blip r:embed="rId3"/>
              <a:stretch/>
            </p:blipFill>
            <p:spPr>
              <a:xfrm>
                <a:off x="11347560" y="98280"/>
                <a:ext cx="770040" cy="1022760"/>
              </a:xfrm>
              <a:prstGeom prst="rect">
                <a:avLst/>
              </a:prstGeom>
              <a:ln w="0">
                <a:noFill/>
              </a:ln>
            </p:spPr>
          </p:pic>
          <p:grpSp>
            <p:nvGrpSpPr>
              <p:cNvPr id="340" name="Group 15"/>
              <p:cNvGrpSpPr/>
              <p:nvPr/>
            </p:nvGrpSpPr>
            <p:grpSpPr>
              <a:xfrm>
                <a:off x="11552040" y="442800"/>
                <a:ext cx="485280" cy="498600"/>
                <a:chOff x="11552040" y="442800"/>
                <a:chExt cx="485280" cy="498600"/>
              </a:xfrm>
            </p:grpSpPr>
            <p:sp>
              <p:nvSpPr>
                <p:cNvPr id="341" name="Oval 16"/>
                <p:cNvSpPr/>
                <p:nvPr/>
              </p:nvSpPr>
              <p:spPr>
                <a:xfrm>
                  <a:off x="11552040" y="442800"/>
                  <a:ext cx="485280" cy="498600"/>
                </a:xfrm>
                <a:prstGeom prst="ellipse">
                  <a:avLst/>
                </a:prstGeom>
                <a:solidFill>
                  <a:srgbClr val="2c4e8c"/>
                </a:solidFill>
                <a:ln w="3175">
                  <a:solidFill>
                    <a:srgbClr val="4472c4">
                      <a:lumMod val="50000"/>
                    </a:srgbClr>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42" name="Rectangle 17"/>
                <p:cNvSpPr txBox="1"/>
                <p:nvPr/>
              </p:nvSpPr>
              <p:spPr>
                <a:xfrm>
                  <a:off x="11616840" y="537480"/>
                  <a:ext cx="355680" cy="35748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9"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7"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43" name="Picture 7" descr=""/>
            <p:cNvPicPr/>
            <p:nvPr/>
          </p:nvPicPr>
          <p:blipFill>
            <a:blip r:embed="rId4"/>
            <a:stretch/>
          </p:blipFill>
          <p:spPr>
            <a:xfrm>
              <a:off x="11714760" y="608400"/>
              <a:ext cx="159840" cy="16416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740" r:id="rId5"/>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838080" y="365040"/>
            <a:ext cx="1001232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accent5">
                    <a:lumMod val="75000"/>
                  </a:schemeClr>
                </a:solidFill>
                <a:latin typeface="Arial"/>
              </a:rPr>
              <a:t>Click to edit Master title style</a:t>
            </a:r>
            <a:endParaRPr b="0" lang="en-US" sz="4400" spc="-1" strike="noStrike">
              <a:solidFill>
                <a:schemeClr val="dk1"/>
              </a:solidFill>
              <a:latin typeface="Calibri"/>
            </a:endParaRPr>
          </a:p>
        </p:txBody>
      </p:sp>
      <p:sp>
        <p:nvSpPr>
          <p:cNvPr id="345" name="PlaceHolder 2"/>
          <p:cNvSpPr>
            <a:spLocks noGrp="1"/>
          </p:cNvSpPr>
          <p:nvPr>
            <p:ph type="dt" idx="133"/>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1f4e79"/>
                </a:solidFill>
                <a:latin typeface="Arial"/>
              </a:defRPr>
            </a:lvl1pPr>
          </a:lstStyle>
          <a:p>
            <a:pPr indent="0" defTabSz="914400">
              <a:lnSpc>
                <a:spcPct val="100000"/>
              </a:lnSpc>
              <a:buNone/>
            </a:pPr>
            <a:r>
              <a:rPr b="0" lang="en-US" sz="1200" spc="-1" strike="noStrike">
                <a:solidFill>
                  <a:srgbClr val="1f4e79"/>
                </a:solidFill>
                <a:latin typeface="Arial"/>
              </a:rPr>
              <a:t>&lt;date/time&gt;</a:t>
            </a:r>
            <a:endParaRPr b="0" lang="en-US" sz="1200" spc="-1" strike="noStrike">
              <a:solidFill>
                <a:srgbClr val="000000"/>
              </a:solidFill>
              <a:latin typeface="Times New Roman"/>
            </a:endParaRPr>
          </a:p>
        </p:txBody>
      </p:sp>
      <p:sp>
        <p:nvSpPr>
          <p:cNvPr id="346" name="PlaceHolder 3"/>
          <p:cNvSpPr>
            <a:spLocks noGrp="1"/>
          </p:cNvSpPr>
          <p:nvPr>
            <p:ph type="ftr" idx="134"/>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47" name="PlaceHolder 4"/>
          <p:cNvSpPr>
            <a:spLocks noGrp="1"/>
          </p:cNvSpPr>
          <p:nvPr>
            <p:ph type="sldNum" idx="13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rgbClr val="1f4e79"/>
                </a:solidFill>
                <a:latin typeface="Arial"/>
              </a:defRPr>
            </a:lvl1pPr>
          </a:lstStyle>
          <a:p>
            <a:pPr indent="0" algn="r" defTabSz="914400">
              <a:lnSpc>
                <a:spcPct val="100000"/>
              </a:lnSpc>
              <a:buNone/>
            </a:pPr>
            <a:fld id="{BAEFD226-1C48-47A1-9EB0-E0B2F6634A44}"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grpSp>
        <p:nvGrpSpPr>
          <p:cNvPr id="348" name="Group 25"/>
          <p:cNvGrpSpPr/>
          <p:nvPr/>
        </p:nvGrpSpPr>
        <p:grpSpPr>
          <a:xfrm>
            <a:off x="11347560" y="98280"/>
            <a:ext cx="770040" cy="1022760"/>
            <a:chOff x="11347560" y="98280"/>
            <a:chExt cx="770040" cy="1022760"/>
          </a:xfrm>
        </p:grpSpPr>
        <p:grpSp>
          <p:nvGrpSpPr>
            <p:cNvPr id="349" name="Group 24"/>
            <p:cNvGrpSpPr/>
            <p:nvPr/>
          </p:nvGrpSpPr>
          <p:grpSpPr>
            <a:xfrm>
              <a:off x="11347560" y="98280"/>
              <a:ext cx="770040" cy="1022760"/>
              <a:chOff x="11347560" y="98280"/>
              <a:chExt cx="770040" cy="1022760"/>
            </a:xfrm>
          </p:grpSpPr>
          <p:pic>
            <p:nvPicPr>
              <p:cNvPr id="350" name="Picture 23" descr=""/>
              <p:cNvPicPr/>
              <p:nvPr/>
            </p:nvPicPr>
            <p:blipFill>
              <a:blip r:embed="rId3"/>
              <a:stretch/>
            </p:blipFill>
            <p:spPr>
              <a:xfrm>
                <a:off x="11347560" y="98280"/>
                <a:ext cx="770040" cy="1022760"/>
              </a:xfrm>
              <a:prstGeom prst="rect">
                <a:avLst/>
              </a:prstGeom>
              <a:ln w="0">
                <a:noFill/>
              </a:ln>
            </p:spPr>
          </p:pic>
          <p:grpSp>
            <p:nvGrpSpPr>
              <p:cNvPr id="351" name="Group 11"/>
              <p:cNvGrpSpPr/>
              <p:nvPr/>
            </p:nvGrpSpPr>
            <p:grpSpPr>
              <a:xfrm>
                <a:off x="11552040" y="442800"/>
                <a:ext cx="485280" cy="498600"/>
                <a:chOff x="11552040" y="442800"/>
                <a:chExt cx="485280" cy="498600"/>
              </a:xfrm>
            </p:grpSpPr>
            <p:sp>
              <p:nvSpPr>
                <p:cNvPr id="352" name="Oval 12"/>
                <p:cNvSpPr/>
                <p:nvPr/>
              </p:nvSpPr>
              <p:spPr>
                <a:xfrm>
                  <a:off x="11552040" y="442800"/>
                  <a:ext cx="485280" cy="498600"/>
                </a:xfrm>
                <a:prstGeom prst="ellipse">
                  <a:avLst/>
                </a:prstGeom>
                <a:solidFill>
                  <a:srgbClr val="2c4e8c"/>
                </a:solidFill>
                <a:ln w="3175">
                  <a:solidFill>
                    <a:srgbClr val="4472c4">
                      <a:lumMod val="50000"/>
                    </a:srgbClr>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53" name="Rectangle 13"/>
                <p:cNvSpPr txBox="1"/>
                <p:nvPr/>
              </p:nvSpPr>
              <p:spPr>
                <a:xfrm>
                  <a:off x="11616840" y="537480"/>
                  <a:ext cx="355680" cy="35748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9"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7"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54" name="Picture 7" descr=""/>
            <p:cNvPicPr/>
            <p:nvPr/>
          </p:nvPicPr>
          <p:blipFill>
            <a:blip r:embed="rId4"/>
            <a:stretch/>
          </p:blipFill>
          <p:spPr>
            <a:xfrm>
              <a:off x="11714760" y="608400"/>
              <a:ext cx="159840" cy="16416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742" r:id="rId5"/>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55" name="PlaceHolder 1"/>
          <p:cNvSpPr>
            <a:spLocks noGrp="1"/>
          </p:cNvSpPr>
          <p:nvPr>
            <p:ph type="dt" idx="136"/>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1f4e79"/>
                </a:solidFill>
                <a:latin typeface="Arial"/>
              </a:defRPr>
            </a:lvl1pPr>
          </a:lstStyle>
          <a:p>
            <a:pPr indent="0" defTabSz="914400">
              <a:lnSpc>
                <a:spcPct val="100000"/>
              </a:lnSpc>
              <a:buNone/>
            </a:pPr>
            <a:r>
              <a:rPr b="0" lang="en-US" sz="1200" spc="-1" strike="noStrike">
                <a:solidFill>
                  <a:srgbClr val="1f4e79"/>
                </a:solidFill>
                <a:latin typeface="Arial"/>
              </a:rPr>
              <a:t>&lt;date/time&gt;</a:t>
            </a:r>
            <a:endParaRPr b="0" lang="en-US" sz="1200" spc="-1" strike="noStrike">
              <a:solidFill>
                <a:srgbClr val="000000"/>
              </a:solidFill>
              <a:latin typeface="Times New Roman"/>
            </a:endParaRPr>
          </a:p>
        </p:txBody>
      </p:sp>
      <p:sp>
        <p:nvSpPr>
          <p:cNvPr id="356" name="PlaceHolder 2"/>
          <p:cNvSpPr>
            <a:spLocks noGrp="1"/>
          </p:cNvSpPr>
          <p:nvPr>
            <p:ph type="ftr" idx="137"/>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57" name="PlaceHolder 3"/>
          <p:cNvSpPr>
            <a:spLocks noGrp="1"/>
          </p:cNvSpPr>
          <p:nvPr>
            <p:ph type="sldNum" idx="138"/>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rgbClr val="1f4e79"/>
                </a:solidFill>
                <a:latin typeface="Arial"/>
              </a:defRPr>
            </a:lvl1pPr>
          </a:lstStyle>
          <a:p>
            <a:pPr indent="0" algn="r" defTabSz="914400">
              <a:lnSpc>
                <a:spcPct val="100000"/>
              </a:lnSpc>
              <a:buNone/>
            </a:pPr>
            <a:fld id="{34A9880F-896E-4F29-9D86-A411E91E9EE0}"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grpSp>
        <p:nvGrpSpPr>
          <p:cNvPr id="358" name="Group 25"/>
          <p:cNvGrpSpPr/>
          <p:nvPr/>
        </p:nvGrpSpPr>
        <p:grpSpPr>
          <a:xfrm>
            <a:off x="11347560" y="98280"/>
            <a:ext cx="770040" cy="1022760"/>
            <a:chOff x="11347560" y="98280"/>
            <a:chExt cx="770040" cy="1022760"/>
          </a:xfrm>
        </p:grpSpPr>
        <p:grpSp>
          <p:nvGrpSpPr>
            <p:cNvPr id="359" name="Group 24"/>
            <p:cNvGrpSpPr/>
            <p:nvPr/>
          </p:nvGrpSpPr>
          <p:grpSpPr>
            <a:xfrm>
              <a:off x="11347560" y="98280"/>
              <a:ext cx="770040" cy="1022760"/>
              <a:chOff x="11347560" y="98280"/>
              <a:chExt cx="770040" cy="1022760"/>
            </a:xfrm>
          </p:grpSpPr>
          <p:pic>
            <p:nvPicPr>
              <p:cNvPr id="360" name="Picture 23" descr=""/>
              <p:cNvPicPr/>
              <p:nvPr/>
            </p:nvPicPr>
            <p:blipFill>
              <a:blip r:embed="rId3"/>
              <a:stretch/>
            </p:blipFill>
            <p:spPr>
              <a:xfrm>
                <a:off x="11347560" y="98280"/>
                <a:ext cx="770040" cy="1022760"/>
              </a:xfrm>
              <a:prstGeom prst="rect">
                <a:avLst/>
              </a:prstGeom>
              <a:ln w="0">
                <a:noFill/>
              </a:ln>
            </p:spPr>
          </p:pic>
          <p:grpSp>
            <p:nvGrpSpPr>
              <p:cNvPr id="361" name="Group 10"/>
              <p:cNvGrpSpPr/>
              <p:nvPr/>
            </p:nvGrpSpPr>
            <p:grpSpPr>
              <a:xfrm>
                <a:off x="11552040" y="442800"/>
                <a:ext cx="485280" cy="498600"/>
                <a:chOff x="11552040" y="442800"/>
                <a:chExt cx="485280" cy="498600"/>
              </a:xfrm>
            </p:grpSpPr>
            <p:sp>
              <p:nvSpPr>
                <p:cNvPr id="362" name="Oval 11"/>
                <p:cNvSpPr/>
                <p:nvPr/>
              </p:nvSpPr>
              <p:spPr>
                <a:xfrm>
                  <a:off x="11552040" y="442800"/>
                  <a:ext cx="485280" cy="498600"/>
                </a:xfrm>
                <a:prstGeom prst="ellipse">
                  <a:avLst/>
                </a:prstGeom>
                <a:solidFill>
                  <a:srgbClr val="2c4e8c"/>
                </a:solidFill>
                <a:ln w="3175">
                  <a:solidFill>
                    <a:srgbClr val="4472c4">
                      <a:lumMod val="50000"/>
                    </a:srgbClr>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63" name="Rectangle 12"/>
                <p:cNvSpPr txBox="1"/>
                <p:nvPr/>
              </p:nvSpPr>
              <p:spPr>
                <a:xfrm>
                  <a:off x="11616840" y="537480"/>
                  <a:ext cx="355680" cy="35748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9"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7"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64" name="Picture 7" descr=""/>
            <p:cNvPicPr/>
            <p:nvPr/>
          </p:nvPicPr>
          <p:blipFill>
            <a:blip r:embed="rId4"/>
            <a:stretch/>
          </p:blipFill>
          <p:spPr>
            <a:xfrm>
              <a:off x="11714760" y="608400"/>
              <a:ext cx="159840" cy="16416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744" r:id="rId5"/>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65" name="PlaceHolder 1"/>
          <p:cNvSpPr>
            <a:spLocks noGrp="1"/>
          </p:cNvSpPr>
          <p:nvPr>
            <p:ph type="title"/>
          </p:nvPr>
        </p:nvSpPr>
        <p:spPr>
          <a:xfrm>
            <a:off x="839880" y="457200"/>
            <a:ext cx="3931920" cy="1599840"/>
          </a:xfrm>
          <a:prstGeom prst="rect">
            <a:avLst/>
          </a:prstGeom>
          <a:noFill/>
          <a:ln w="0">
            <a:noFill/>
          </a:ln>
        </p:spPr>
        <p:txBody>
          <a:bodyPr numCol="1" spcCol="0" lIns="91440" rIns="91440" tIns="45720" bIns="45720" anchor="b">
            <a:noAutofit/>
          </a:bodyPr>
          <a:p>
            <a:pPr indent="0">
              <a:lnSpc>
                <a:spcPct val="90000"/>
              </a:lnSpc>
              <a:buNone/>
            </a:pPr>
            <a:r>
              <a:rPr b="0" lang="en-US" sz="3200" spc="-1" strike="noStrike">
                <a:solidFill>
                  <a:schemeClr val="accent5">
                    <a:lumMod val="75000"/>
                  </a:schemeClr>
                </a:solidFill>
                <a:latin typeface="Arial"/>
              </a:rPr>
              <a:t>Click to edit Master title style</a:t>
            </a:r>
            <a:endParaRPr b="0" lang="en-US" sz="3200" spc="-1" strike="noStrike">
              <a:solidFill>
                <a:schemeClr val="dk1"/>
              </a:solidFill>
              <a:latin typeface="Calibri"/>
            </a:endParaRPr>
          </a:p>
        </p:txBody>
      </p:sp>
      <p:sp>
        <p:nvSpPr>
          <p:cNvPr id="366" name="PlaceHolder 2"/>
          <p:cNvSpPr>
            <a:spLocks noGrp="1"/>
          </p:cNvSpPr>
          <p:nvPr>
            <p:ph type="body"/>
          </p:nvPr>
        </p:nvSpPr>
        <p:spPr>
          <a:xfrm>
            <a:off x="5183280" y="987480"/>
            <a:ext cx="5963400" cy="487332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2f5597"/>
              </a:buClr>
              <a:buFont typeface="Arial"/>
              <a:buChar char="•"/>
            </a:pPr>
            <a:r>
              <a:rPr b="0" lang="en-US" sz="3200" spc="-1" strike="noStrike">
                <a:solidFill>
                  <a:schemeClr val="accent5">
                    <a:lumMod val="75000"/>
                  </a:schemeClr>
                </a:solidFill>
                <a:latin typeface="Arial"/>
              </a:rPr>
              <a:t>Click to edit Master text styles</a:t>
            </a:r>
            <a:endParaRPr b="0" lang="en-US" sz="3200" spc="-1" strike="noStrike">
              <a:solidFill>
                <a:schemeClr val="accent5">
                  <a:lumMod val="75000"/>
                </a:schemeClr>
              </a:solidFill>
              <a:latin typeface="Arial"/>
            </a:endParaRPr>
          </a:p>
          <a:p>
            <a:pPr lvl="1" marL="685800" indent="-228600">
              <a:lnSpc>
                <a:spcPct val="90000"/>
              </a:lnSpc>
              <a:spcBef>
                <a:spcPts val="499"/>
              </a:spcBef>
              <a:buClr>
                <a:srgbClr val="2f5597"/>
              </a:buClr>
              <a:buFont typeface="Arial"/>
              <a:buChar char="•"/>
            </a:pPr>
            <a:r>
              <a:rPr b="0" lang="en-US" sz="2800" spc="-1" strike="noStrike">
                <a:solidFill>
                  <a:schemeClr val="accent5">
                    <a:lumMod val="75000"/>
                  </a:schemeClr>
                </a:solidFill>
                <a:latin typeface="Arial"/>
              </a:rPr>
              <a:t>Second level</a:t>
            </a:r>
            <a:endParaRPr b="0" lang="en-US" sz="2800" spc="-1" strike="noStrike">
              <a:solidFill>
                <a:schemeClr val="accent5">
                  <a:lumMod val="75000"/>
                </a:schemeClr>
              </a:solidFill>
              <a:latin typeface="Arial"/>
            </a:endParaRPr>
          </a:p>
          <a:p>
            <a:pPr lvl="2" marL="1143000" indent="-228600">
              <a:lnSpc>
                <a:spcPct val="90000"/>
              </a:lnSpc>
              <a:spcBef>
                <a:spcPts val="499"/>
              </a:spcBef>
              <a:buClr>
                <a:srgbClr val="2f5597"/>
              </a:buClr>
              <a:buFont typeface="Arial"/>
              <a:buChar char="•"/>
            </a:pPr>
            <a:r>
              <a:rPr b="0" lang="en-US" sz="2400" spc="-1" strike="noStrike">
                <a:solidFill>
                  <a:schemeClr val="accent5">
                    <a:lumMod val="75000"/>
                  </a:schemeClr>
                </a:solidFill>
                <a:latin typeface="Arial"/>
              </a:rPr>
              <a:t>Third level</a:t>
            </a:r>
            <a:endParaRPr b="0" lang="en-US" sz="2400" spc="-1" strike="noStrike">
              <a:solidFill>
                <a:schemeClr val="accent5">
                  <a:lumMod val="75000"/>
                </a:schemeClr>
              </a:solidFill>
              <a:latin typeface="Arial"/>
            </a:endParaRPr>
          </a:p>
          <a:p>
            <a:pPr lvl="3" marL="1600200" indent="-228600">
              <a:lnSpc>
                <a:spcPct val="90000"/>
              </a:lnSpc>
              <a:spcBef>
                <a:spcPts val="499"/>
              </a:spcBef>
              <a:buClr>
                <a:srgbClr val="2f5597"/>
              </a:buClr>
              <a:buFont typeface="Arial"/>
              <a:buChar char="•"/>
            </a:pPr>
            <a:r>
              <a:rPr b="0" lang="en-US" sz="2000" spc="-1" strike="noStrike">
                <a:solidFill>
                  <a:schemeClr val="accent5">
                    <a:lumMod val="75000"/>
                  </a:schemeClr>
                </a:solidFill>
                <a:latin typeface="Arial"/>
              </a:rPr>
              <a:t>Fourth level</a:t>
            </a:r>
            <a:endParaRPr b="0" lang="en-US" sz="2000" spc="-1" strike="noStrike">
              <a:solidFill>
                <a:schemeClr val="accent5">
                  <a:lumMod val="75000"/>
                </a:schemeClr>
              </a:solidFill>
              <a:latin typeface="Arial"/>
            </a:endParaRPr>
          </a:p>
          <a:p>
            <a:pPr lvl="4" marL="2057400" indent="-228600">
              <a:lnSpc>
                <a:spcPct val="90000"/>
              </a:lnSpc>
              <a:spcBef>
                <a:spcPts val="499"/>
              </a:spcBef>
              <a:buClr>
                <a:srgbClr val="2f5597"/>
              </a:buClr>
              <a:buFont typeface="Arial"/>
              <a:buChar char="•"/>
            </a:pPr>
            <a:r>
              <a:rPr b="0" lang="en-US" sz="2000" spc="-1" strike="noStrike">
                <a:solidFill>
                  <a:schemeClr val="accent5">
                    <a:lumMod val="75000"/>
                  </a:schemeClr>
                </a:solidFill>
                <a:latin typeface="Arial"/>
              </a:rPr>
              <a:t>Fifth level</a:t>
            </a:r>
            <a:endParaRPr b="0" lang="en-US" sz="2000" spc="-1" strike="noStrike">
              <a:solidFill>
                <a:schemeClr val="accent5">
                  <a:lumMod val="75000"/>
                </a:schemeClr>
              </a:solidFill>
              <a:latin typeface="Arial"/>
            </a:endParaRPr>
          </a:p>
        </p:txBody>
      </p:sp>
      <p:sp>
        <p:nvSpPr>
          <p:cNvPr id="367" name="PlaceHolder 3"/>
          <p:cNvSpPr>
            <a:spLocks noGrp="1"/>
          </p:cNvSpPr>
          <p:nvPr>
            <p:ph type="body"/>
          </p:nvPr>
        </p:nvSpPr>
        <p:spPr>
          <a:xfrm>
            <a:off x="839880" y="2057400"/>
            <a:ext cx="3931920" cy="3811320"/>
          </a:xfrm>
          <a:prstGeom prst="rect">
            <a:avLst/>
          </a:prstGeom>
          <a:noFill/>
          <a:ln w="0">
            <a:noFill/>
          </a:ln>
        </p:spPr>
        <p:txBody>
          <a:bodyPr numCol="1" spcCol="0" lIns="91440" rIns="91440" tIns="45720" bIns="45720" anchor="t">
            <a:noAutofit/>
          </a:bodyPr>
          <a:p>
            <a:pPr indent="0">
              <a:lnSpc>
                <a:spcPct val="90000"/>
              </a:lnSpc>
              <a:spcBef>
                <a:spcPts val="1001"/>
              </a:spcBef>
              <a:buNone/>
              <a:tabLst>
                <a:tab algn="l" pos="0"/>
              </a:tabLst>
            </a:pPr>
            <a:r>
              <a:rPr b="0" lang="en-US" sz="1600" spc="-1" strike="noStrike">
                <a:solidFill>
                  <a:schemeClr val="accent5">
                    <a:lumMod val="75000"/>
                  </a:schemeClr>
                </a:solidFill>
                <a:latin typeface="Arial"/>
              </a:rPr>
              <a:t>Click to edit Master text styles</a:t>
            </a:r>
            <a:endParaRPr b="0" lang="en-US" sz="1600" spc="-1" strike="noStrike">
              <a:solidFill>
                <a:schemeClr val="accent5">
                  <a:lumMod val="75000"/>
                </a:schemeClr>
              </a:solidFill>
              <a:latin typeface="Arial"/>
            </a:endParaRPr>
          </a:p>
        </p:txBody>
      </p:sp>
      <p:sp>
        <p:nvSpPr>
          <p:cNvPr id="368" name="PlaceHolder 4"/>
          <p:cNvSpPr>
            <a:spLocks noGrp="1"/>
          </p:cNvSpPr>
          <p:nvPr>
            <p:ph type="dt" idx="139"/>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1f4e79"/>
                </a:solidFill>
                <a:latin typeface="Arial"/>
              </a:defRPr>
            </a:lvl1pPr>
          </a:lstStyle>
          <a:p>
            <a:pPr indent="0" defTabSz="914400">
              <a:lnSpc>
                <a:spcPct val="100000"/>
              </a:lnSpc>
              <a:buNone/>
            </a:pPr>
            <a:r>
              <a:rPr b="0" lang="en-US" sz="1200" spc="-1" strike="noStrike">
                <a:solidFill>
                  <a:srgbClr val="1f4e79"/>
                </a:solidFill>
                <a:latin typeface="Arial"/>
              </a:rPr>
              <a:t>&lt;date/time&gt;</a:t>
            </a:r>
            <a:endParaRPr b="0" lang="en-US" sz="1200" spc="-1" strike="noStrike">
              <a:solidFill>
                <a:srgbClr val="000000"/>
              </a:solidFill>
              <a:latin typeface="Times New Roman"/>
            </a:endParaRPr>
          </a:p>
        </p:txBody>
      </p:sp>
      <p:sp>
        <p:nvSpPr>
          <p:cNvPr id="369" name="PlaceHolder 5"/>
          <p:cNvSpPr>
            <a:spLocks noGrp="1"/>
          </p:cNvSpPr>
          <p:nvPr>
            <p:ph type="ftr" idx="140"/>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70" name="PlaceHolder 6"/>
          <p:cNvSpPr>
            <a:spLocks noGrp="1"/>
          </p:cNvSpPr>
          <p:nvPr>
            <p:ph type="sldNum" idx="14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rgbClr val="1f4e79"/>
                </a:solidFill>
                <a:latin typeface="Arial"/>
              </a:defRPr>
            </a:lvl1pPr>
          </a:lstStyle>
          <a:p>
            <a:pPr indent="0" algn="r" defTabSz="914400">
              <a:lnSpc>
                <a:spcPct val="100000"/>
              </a:lnSpc>
              <a:buNone/>
            </a:pPr>
            <a:fld id="{C8DD85DC-3EE3-4C24-82E5-F2F8F45A016A}"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grpSp>
        <p:nvGrpSpPr>
          <p:cNvPr id="371" name="Group 25"/>
          <p:cNvGrpSpPr/>
          <p:nvPr/>
        </p:nvGrpSpPr>
        <p:grpSpPr>
          <a:xfrm>
            <a:off x="11347560" y="98280"/>
            <a:ext cx="770040" cy="1022760"/>
            <a:chOff x="11347560" y="98280"/>
            <a:chExt cx="770040" cy="1022760"/>
          </a:xfrm>
        </p:grpSpPr>
        <p:grpSp>
          <p:nvGrpSpPr>
            <p:cNvPr id="372" name="Group 24"/>
            <p:cNvGrpSpPr/>
            <p:nvPr/>
          </p:nvGrpSpPr>
          <p:grpSpPr>
            <a:xfrm>
              <a:off x="11347560" y="98280"/>
              <a:ext cx="770040" cy="1022760"/>
              <a:chOff x="11347560" y="98280"/>
              <a:chExt cx="770040" cy="1022760"/>
            </a:xfrm>
          </p:grpSpPr>
          <p:pic>
            <p:nvPicPr>
              <p:cNvPr id="373" name="Picture 23" descr=""/>
              <p:cNvPicPr/>
              <p:nvPr/>
            </p:nvPicPr>
            <p:blipFill>
              <a:blip r:embed="rId3"/>
              <a:stretch/>
            </p:blipFill>
            <p:spPr>
              <a:xfrm>
                <a:off x="11347560" y="98280"/>
                <a:ext cx="770040" cy="1022760"/>
              </a:xfrm>
              <a:prstGeom prst="rect">
                <a:avLst/>
              </a:prstGeom>
              <a:ln w="0">
                <a:noFill/>
              </a:ln>
            </p:spPr>
          </p:pic>
          <p:grpSp>
            <p:nvGrpSpPr>
              <p:cNvPr id="374" name="Group 13"/>
              <p:cNvGrpSpPr/>
              <p:nvPr/>
            </p:nvGrpSpPr>
            <p:grpSpPr>
              <a:xfrm>
                <a:off x="11552040" y="442800"/>
                <a:ext cx="485280" cy="498600"/>
                <a:chOff x="11552040" y="442800"/>
                <a:chExt cx="485280" cy="498600"/>
              </a:xfrm>
            </p:grpSpPr>
            <p:sp>
              <p:nvSpPr>
                <p:cNvPr id="375" name="Oval 14"/>
                <p:cNvSpPr/>
                <p:nvPr/>
              </p:nvSpPr>
              <p:spPr>
                <a:xfrm>
                  <a:off x="11552040" y="442800"/>
                  <a:ext cx="485280" cy="498600"/>
                </a:xfrm>
                <a:prstGeom prst="ellipse">
                  <a:avLst/>
                </a:prstGeom>
                <a:solidFill>
                  <a:srgbClr val="2c4e8c"/>
                </a:solidFill>
                <a:ln w="3175">
                  <a:solidFill>
                    <a:srgbClr val="4472c4">
                      <a:lumMod val="50000"/>
                    </a:srgbClr>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76" name="Rectangle 15"/>
                <p:cNvSpPr txBox="1"/>
                <p:nvPr/>
              </p:nvSpPr>
              <p:spPr>
                <a:xfrm>
                  <a:off x="11616840" y="537480"/>
                  <a:ext cx="355680" cy="35748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9"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7"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77" name="Picture 7" descr=""/>
            <p:cNvPicPr/>
            <p:nvPr/>
          </p:nvPicPr>
          <p:blipFill>
            <a:blip r:embed="rId4"/>
            <a:stretch/>
          </p:blipFill>
          <p:spPr>
            <a:xfrm>
              <a:off x="11714760" y="608400"/>
              <a:ext cx="159840" cy="16416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746" r:id="rId5"/>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78" name="PlaceHolder 1"/>
          <p:cNvSpPr>
            <a:spLocks noGrp="1"/>
          </p:cNvSpPr>
          <p:nvPr>
            <p:ph type="title"/>
          </p:nvPr>
        </p:nvSpPr>
        <p:spPr>
          <a:xfrm>
            <a:off x="839880" y="457200"/>
            <a:ext cx="3931920" cy="1599840"/>
          </a:xfrm>
          <a:prstGeom prst="rect">
            <a:avLst/>
          </a:prstGeom>
          <a:noFill/>
          <a:ln w="0">
            <a:noFill/>
          </a:ln>
        </p:spPr>
        <p:txBody>
          <a:bodyPr numCol="1" spcCol="0" lIns="91440" rIns="91440" tIns="45720" bIns="45720" anchor="b">
            <a:noAutofit/>
          </a:bodyPr>
          <a:p>
            <a:pPr indent="0">
              <a:lnSpc>
                <a:spcPct val="90000"/>
              </a:lnSpc>
              <a:buNone/>
            </a:pPr>
            <a:r>
              <a:rPr b="0" lang="en-US" sz="3200" spc="-1" strike="noStrike">
                <a:solidFill>
                  <a:schemeClr val="accent5">
                    <a:lumMod val="75000"/>
                  </a:schemeClr>
                </a:solidFill>
                <a:latin typeface="Arial"/>
              </a:rPr>
              <a:t>Click to edit Master title style</a:t>
            </a:r>
            <a:endParaRPr b="0" lang="en-US" sz="3200" spc="-1" strike="noStrike">
              <a:solidFill>
                <a:schemeClr val="dk1"/>
              </a:solidFill>
              <a:latin typeface="Calibri"/>
            </a:endParaRPr>
          </a:p>
        </p:txBody>
      </p:sp>
      <p:sp>
        <p:nvSpPr>
          <p:cNvPr id="379" name="PlaceHolder 2"/>
          <p:cNvSpPr>
            <a:spLocks noGrp="1"/>
          </p:cNvSpPr>
          <p:nvPr>
            <p:ph type="body"/>
          </p:nvPr>
        </p:nvSpPr>
        <p:spPr>
          <a:xfrm>
            <a:off x="839880" y="2057400"/>
            <a:ext cx="3931920" cy="3811320"/>
          </a:xfrm>
          <a:prstGeom prst="rect">
            <a:avLst/>
          </a:prstGeom>
          <a:noFill/>
          <a:ln w="0">
            <a:noFill/>
          </a:ln>
        </p:spPr>
        <p:txBody>
          <a:bodyPr numCol="1" spcCol="0" lIns="91440" rIns="91440" tIns="45720" bIns="45720" anchor="t">
            <a:noAutofit/>
          </a:bodyPr>
          <a:p>
            <a:pPr indent="0">
              <a:lnSpc>
                <a:spcPct val="90000"/>
              </a:lnSpc>
              <a:spcBef>
                <a:spcPts val="1001"/>
              </a:spcBef>
              <a:buNone/>
              <a:tabLst>
                <a:tab algn="l" pos="0"/>
              </a:tabLst>
            </a:pPr>
            <a:r>
              <a:rPr b="0" lang="en-US" sz="1600" spc="-1" strike="noStrike">
                <a:solidFill>
                  <a:schemeClr val="accent5">
                    <a:lumMod val="75000"/>
                  </a:schemeClr>
                </a:solidFill>
                <a:latin typeface="Arial"/>
              </a:rPr>
              <a:t>Click to edit Master text styles</a:t>
            </a:r>
            <a:endParaRPr b="0" lang="en-US" sz="1600" spc="-1" strike="noStrike">
              <a:solidFill>
                <a:schemeClr val="accent5">
                  <a:lumMod val="75000"/>
                </a:schemeClr>
              </a:solidFill>
              <a:latin typeface="Arial"/>
            </a:endParaRPr>
          </a:p>
        </p:txBody>
      </p:sp>
      <p:sp>
        <p:nvSpPr>
          <p:cNvPr id="380" name="PlaceHolder 3"/>
          <p:cNvSpPr>
            <a:spLocks noGrp="1"/>
          </p:cNvSpPr>
          <p:nvPr>
            <p:ph type="body"/>
          </p:nvPr>
        </p:nvSpPr>
        <p:spPr>
          <a:xfrm>
            <a:off x="5181480" y="995400"/>
            <a:ext cx="6026040" cy="4873320"/>
          </a:xfrm>
          <a:prstGeom prst="rect">
            <a:avLst/>
          </a:prstGeom>
          <a:noFill/>
          <a:ln w="0">
            <a:noFill/>
          </a:ln>
        </p:spPr>
        <p:txBody>
          <a:bodyPr lIns="90000" rIns="90000" tIns="45000" bIns="45000" anchor="t">
            <a:normAutofit/>
          </a:bodyPr>
          <a:p>
            <a:pPr indent="0" defTabSz="914400">
              <a:lnSpc>
                <a:spcPct val="100000"/>
              </a:lnSpc>
              <a:buNone/>
              <a:tabLst>
                <a:tab algn="l" pos="0"/>
              </a:tabLst>
            </a:pPr>
            <a:r>
              <a:rPr b="0" lang="en-US" sz="3200" spc="-1" strike="noStrike">
                <a:solidFill>
                  <a:schemeClr val="lt1"/>
                </a:solidFill>
                <a:latin typeface="Arial"/>
              </a:rPr>
              <a:t>Click icon to add picture</a:t>
            </a:r>
            <a:endParaRPr b="0" lang="en-US" sz="3200" spc="-1" strike="noStrike">
              <a:solidFill>
                <a:schemeClr val="accent5">
                  <a:lumMod val="75000"/>
                </a:schemeClr>
              </a:solidFill>
              <a:latin typeface="Arial"/>
            </a:endParaRPr>
          </a:p>
        </p:txBody>
      </p:sp>
      <p:sp>
        <p:nvSpPr>
          <p:cNvPr id="381" name="PlaceHolder 4"/>
          <p:cNvSpPr>
            <a:spLocks noGrp="1"/>
          </p:cNvSpPr>
          <p:nvPr>
            <p:ph type="dt" idx="142"/>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1f4e79"/>
                </a:solidFill>
                <a:latin typeface="Arial"/>
              </a:defRPr>
            </a:lvl1pPr>
          </a:lstStyle>
          <a:p>
            <a:pPr indent="0" defTabSz="914400">
              <a:lnSpc>
                <a:spcPct val="100000"/>
              </a:lnSpc>
              <a:buNone/>
            </a:pPr>
            <a:r>
              <a:rPr b="0" lang="en-US" sz="1200" spc="-1" strike="noStrike">
                <a:solidFill>
                  <a:srgbClr val="1f4e79"/>
                </a:solidFill>
                <a:latin typeface="Arial"/>
              </a:rPr>
              <a:t>&lt;date/time&gt;</a:t>
            </a:r>
            <a:endParaRPr b="0" lang="en-US" sz="1200" spc="-1" strike="noStrike">
              <a:solidFill>
                <a:srgbClr val="000000"/>
              </a:solidFill>
              <a:latin typeface="Times New Roman"/>
            </a:endParaRPr>
          </a:p>
        </p:txBody>
      </p:sp>
      <p:sp>
        <p:nvSpPr>
          <p:cNvPr id="382" name="PlaceHolder 5"/>
          <p:cNvSpPr>
            <a:spLocks noGrp="1"/>
          </p:cNvSpPr>
          <p:nvPr>
            <p:ph type="ftr" idx="143"/>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83" name="PlaceHolder 6"/>
          <p:cNvSpPr>
            <a:spLocks noGrp="1"/>
          </p:cNvSpPr>
          <p:nvPr>
            <p:ph type="sldNum" idx="144"/>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rgbClr val="1f4e79"/>
                </a:solidFill>
                <a:latin typeface="Arial"/>
              </a:defRPr>
            </a:lvl1pPr>
          </a:lstStyle>
          <a:p>
            <a:pPr indent="0" algn="r" defTabSz="914400">
              <a:lnSpc>
                <a:spcPct val="100000"/>
              </a:lnSpc>
              <a:buNone/>
            </a:pPr>
            <a:fld id="{74D1DB92-B2D7-4B19-92A0-93E2952E227E}"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grpSp>
        <p:nvGrpSpPr>
          <p:cNvPr id="384" name="Group 25"/>
          <p:cNvGrpSpPr/>
          <p:nvPr/>
        </p:nvGrpSpPr>
        <p:grpSpPr>
          <a:xfrm>
            <a:off x="11347560" y="98280"/>
            <a:ext cx="770040" cy="1022760"/>
            <a:chOff x="11347560" y="98280"/>
            <a:chExt cx="770040" cy="1022760"/>
          </a:xfrm>
        </p:grpSpPr>
        <p:grpSp>
          <p:nvGrpSpPr>
            <p:cNvPr id="385" name="Group 24"/>
            <p:cNvGrpSpPr/>
            <p:nvPr/>
          </p:nvGrpSpPr>
          <p:grpSpPr>
            <a:xfrm>
              <a:off x="11347560" y="98280"/>
              <a:ext cx="770040" cy="1022760"/>
              <a:chOff x="11347560" y="98280"/>
              <a:chExt cx="770040" cy="1022760"/>
            </a:xfrm>
          </p:grpSpPr>
          <p:pic>
            <p:nvPicPr>
              <p:cNvPr id="386" name="Picture 23" descr=""/>
              <p:cNvPicPr/>
              <p:nvPr/>
            </p:nvPicPr>
            <p:blipFill>
              <a:blip r:embed="rId3"/>
              <a:stretch/>
            </p:blipFill>
            <p:spPr>
              <a:xfrm>
                <a:off x="11347560" y="98280"/>
                <a:ext cx="770040" cy="1022760"/>
              </a:xfrm>
              <a:prstGeom prst="rect">
                <a:avLst/>
              </a:prstGeom>
              <a:ln w="0">
                <a:noFill/>
              </a:ln>
            </p:spPr>
          </p:pic>
          <p:grpSp>
            <p:nvGrpSpPr>
              <p:cNvPr id="387" name="Group 13"/>
              <p:cNvGrpSpPr/>
              <p:nvPr/>
            </p:nvGrpSpPr>
            <p:grpSpPr>
              <a:xfrm>
                <a:off x="11552040" y="442800"/>
                <a:ext cx="485280" cy="498600"/>
                <a:chOff x="11552040" y="442800"/>
                <a:chExt cx="485280" cy="498600"/>
              </a:xfrm>
            </p:grpSpPr>
            <p:sp>
              <p:nvSpPr>
                <p:cNvPr id="388" name="Oval 14"/>
                <p:cNvSpPr/>
                <p:nvPr/>
              </p:nvSpPr>
              <p:spPr>
                <a:xfrm>
                  <a:off x="11552040" y="442800"/>
                  <a:ext cx="485280" cy="498600"/>
                </a:xfrm>
                <a:prstGeom prst="ellipse">
                  <a:avLst/>
                </a:prstGeom>
                <a:solidFill>
                  <a:srgbClr val="2c4e8c"/>
                </a:solidFill>
                <a:ln w="3175">
                  <a:solidFill>
                    <a:srgbClr val="4472c4">
                      <a:lumMod val="50000"/>
                    </a:srgbClr>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89" name="Rectangle 15"/>
                <p:cNvSpPr txBox="1"/>
                <p:nvPr/>
              </p:nvSpPr>
              <p:spPr>
                <a:xfrm>
                  <a:off x="11616840" y="537480"/>
                  <a:ext cx="355680" cy="35748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9"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7"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90" name="Picture 7" descr=""/>
            <p:cNvPicPr/>
            <p:nvPr/>
          </p:nvPicPr>
          <p:blipFill>
            <a:blip r:embed="rId4"/>
            <a:stretch/>
          </p:blipFill>
          <p:spPr>
            <a:xfrm>
              <a:off x="11714760" y="608400"/>
              <a:ext cx="159840" cy="16416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748" r:id="rId5"/>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11672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accent5">
                    <a:lumMod val="75000"/>
                  </a:schemeClr>
                </a:solidFill>
                <a:latin typeface="Arial"/>
              </a:rPr>
              <a:t>Click to edit Master title style</a:t>
            </a:r>
            <a:endParaRPr b="0" lang="en-US" sz="4400" spc="-1" strike="noStrike">
              <a:solidFill>
                <a:schemeClr val="dk1"/>
              </a:solidFill>
              <a:latin typeface="Calibri"/>
            </a:endParaRPr>
          </a:p>
        </p:txBody>
      </p:sp>
      <p:sp>
        <p:nvSpPr>
          <p:cNvPr id="392" name="PlaceHolder 2"/>
          <p:cNvSpPr>
            <a:spLocks noGrp="1"/>
          </p:cNvSpPr>
          <p:nvPr>
            <p:ph type="body"/>
          </p:nvPr>
        </p:nvSpPr>
        <p:spPr>
          <a:xfrm>
            <a:off x="838080" y="1825560"/>
            <a:ext cx="10515240" cy="435096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2f5597"/>
              </a:buClr>
              <a:buFont typeface="Arial"/>
              <a:buChar char="•"/>
            </a:pPr>
            <a:r>
              <a:rPr b="0" lang="en-US" sz="2800" spc="-1" strike="noStrike">
                <a:solidFill>
                  <a:schemeClr val="accent5">
                    <a:lumMod val="75000"/>
                  </a:schemeClr>
                </a:solidFill>
                <a:latin typeface="Arial"/>
              </a:rPr>
              <a:t>Click to edit Master text styles</a:t>
            </a:r>
            <a:endParaRPr b="0" lang="en-US" sz="2800" spc="-1" strike="noStrike">
              <a:solidFill>
                <a:schemeClr val="accent5">
                  <a:lumMod val="75000"/>
                </a:schemeClr>
              </a:solidFill>
              <a:latin typeface="Arial"/>
            </a:endParaRPr>
          </a:p>
          <a:p>
            <a:pPr lvl="1" marL="685800" indent="-228600">
              <a:lnSpc>
                <a:spcPct val="90000"/>
              </a:lnSpc>
              <a:spcBef>
                <a:spcPts val="499"/>
              </a:spcBef>
              <a:buClr>
                <a:srgbClr val="2f5597"/>
              </a:buClr>
              <a:buFont typeface="Arial"/>
              <a:buChar char="•"/>
            </a:pPr>
            <a:r>
              <a:rPr b="0" lang="en-US" sz="2400" spc="-1" strike="noStrike">
                <a:solidFill>
                  <a:schemeClr val="accent5">
                    <a:lumMod val="75000"/>
                  </a:schemeClr>
                </a:solidFill>
                <a:latin typeface="Arial"/>
              </a:rPr>
              <a:t>Second level</a:t>
            </a:r>
            <a:endParaRPr b="0" lang="en-US" sz="2400" spc="-1" strike="noStrike">
              <a:solidFill>
                <a:schemeClr val="accent5">
                  <a:lumMod val="75000"/>
                </a:schemeClr>
              </a:solidFill>
              <a:latin typeface="Arial"/>
            </a:endParaRPr>
          </a:p>
          <a:p>
            <a:pPr lvl="2" marL="1143000" indent="-228600">
              <a:lnSpc>
                <a:spcPct val="90000"/>
              </a:lnSpc>
              <a:spcBef>
                <a:spcPts val="499"/>
              </a:spcBef>
              <a:buClr>
                <a:srgbClr val="2f5597"/>
              </a:buClr>
              <a:buFont typeface="Arial"/>
              <a:buChar char="•"/>
            </a:pPr>
            <a:r>
              <a:rPr b="0" lang="en-US" sz="2000" spc="-1" strike="noStrike">
                <a:solidFill>
                  <a:schemeClr val="accent5">
                    <a:lumMod val="75000"/>
                  </a:schemeClr>
                </a:solidFill>
                <a:latin typeface="Arial"/>
              </a:rPr>
              <a:t>Third level</a:t>
            </a:r>
            <a:endParaRPr b="0" lang="en-US" sz="2000" spc="-1" strike="noStrike">
              <a:solidFill>
                <a:schemeClr val="accent5">
                  <a:lumMod val="75000"/>
                </a:schemeClr>
              </a:solidFill>
              <a:latin typeface="Arial"/>
            </a:endParaRPr>
          </a:p>
          <a:p>
            <a:pPr lvl="3" marL="1600200" indent="-228600">
              <a:lnSpc>
                <a:spcPct val="90000"/>
              </a:lnSpc>
              <a:spcBef>
                <a:spcPts val="499"/>
              </a:spcBef>
              <a:buClr>
                <a:srgbClr val="2f5597"/>
              </a:buClr>
              <a:buFont typeface="Arial"/>
              <a:buChar char="•"/>
            </a:pPr>
            <a:r>
              <a:rPr b="0" lang="en-US" sz="1800" spc="-1" strike="noStrike">
                <a:solidFill>
                  <a:schemeClr val="accent5">
                    <a:lumMod val="75000"/>
                  </a:schemeClr>
                </a:solidFill>
                <a:latin typeface="Arial"/>
              </a:rPr>
              <a:t>Fourth level</a:t>
            </a:r>
            <a:endParaRPr b="0" lang="en-US" sz="1800" spc="-1" strike="noStrike">
              <a:solidFill>
                <a:schemeClr val="accent5">
                  <a:lumMod val="75000"/>
                </a:schemeClr>
              </a:solidFill>
              <a:latin typeface="Arial"/>
            </a:endParaRPr>
          </a:p>
          <a:p>
            <a:pPr lvl="4" marL="2057400" indent="-228600">
              <a:lnSpc>
                <a:spcPct val="90000"/>
              </a:lnSpc>
              <a:spcBef>
                <a:spcPts val="499"/>
              </a:spcBef>
              <a:buClr>
                <a:srgbClr val="2f5597"/>
              </a:buClr>
              <a:buFont typeface="Arial"/>
              <a:buChar char="•"/>
            </a:pPr>
            <a:r>
              <a:rPr b="0" lang="en-US" sz="1800" spc="-1" strike="noStrike">
                <a:solidFill>
                  <a:schemeClr val="accent5">
                    <a:lumMod val="75000"/>
                  </a:schemeClr>
                </a:solidFill>
                <a:latin typeface="Arial"/>
              </a:rPr>
              <a:t>Fifth level</a:t>
            </a:r>
            <a:endParaRPr b="0" lang="en-US" sz="1800" spc="-1" strike="noStrike">
              <a:solidFill>
                <a:schemeClr val="accent5">
                  <a:lumMod val="75000"/>
                </a:schemeClr>
              </a:solidFill>
              <a:latin typeface="Arial"/>
            </a:endParaRPr>
          </a:p>
        </p:txBody>
      </p:sp>
      <p:sp>
        <p:nvSpPr>
          <p:cNvPr id="393" name="PlaceHolder 3"/>
          <p:cNvSpPr>
            <a:spLocks noGrp="1"/>
          </p:cNvSpPr>
          <p:nvPr>
            <p:ph type="dt" idx="145"/>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1f4e79"/>
                </a:solidFill>
                <a:latin typeface="Arial"/>
              </a:defRPr>
            </a:lvl1pPr>
          </a:lstStyle>
          <a:p>
            <a:pPr indent="0" defTabSz="914400">
              <a:lnSpc>
                <a:spcPct val="100000"/>
              </a:lnSpc>
              <a:buNone/>
            </a:pPr>
            <a:r>
              <a:rPr b="0" lang="en-US" sz="1200" spc="-1" strike="noStrike">
                <a:solidFill>
                  <a:srgbClr val="1f4e79"/>
                </a:solidFill>
                <a:latin typeface="Arial"/>
              </a:rPr>
              <a:t>&lt;date/time&gt;</a:t>
            </a:r>
            <a:endParaRPr b="0" lang="en-US" sz="1200" spc="-1" strike="noStrike">
              <a:solidFill>
                <a:srgbClr val="000000"/>
              </a:solidFill>
              <a:latin typeface="Times New Roman"/>
            </a:endParaRPr>
          </a:p>
        </p:txBody>
      </p:sp>
      <p:sp>
        <p:nvSpPr>
          <p:cNvPr id="394" name="PlaceHolder 4"/>
          <p:cNvSpPr>
            <a:spLocks noGrp="1"/>
          </p:cNvSpPr>
          <p:nvPr>
            <p:ph type="ftr" idx="146"/>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95" name="PlaceHolder 5"/>
          <p:cNvSpPr>
            <a:spLocks noGrp="1"/>
          </p:cNvSpPr>
          <p:nvPr>
            <p:ph type="sldNum" idx="147"/>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rgbClr val="1f4e79"/>
                </a:solidFill>
                <a:latin typeface="Arial"/>
              </a:defRPr>
            </a:lvl1pPr>
          </a:lstStyle>
          <a:p>
            <a:pPr indent="0" algn="r" defTabSz="914400">
              <a:lnSpc>
                <a:spcPct val="100000"/>
              </a:lnSpc>
              <a:buNone/>
            </a:pPr>
            <a:fld id="{3BC4FB0C-E73B-4BEC-874C-EA8B20870A86}"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grpSp>
        <p:nvGrpSpPr>
          <p:cNvPr id="396" name="Group 25"/>
          <p:cNvGrpSpPr/>
          <p:nvPr/>
        </p:nvGrpSpPr>
        <p:grpSpPr>
          <a:xfrm>
            <a:off x="11340000" y="78120"/>
            <a:ext cx="770040" cy="1022760"/>
            <a:chOff x="11340000" y="78120"/>
            <a:chExt cx="770040" cy="1022760"/>
          </a:xfrm>
        </p:grpSpPr>
        <p:grpSp>
          <p:nvGrpSpPr>
            <p:cNvPr id="397" name="Group 24"/>
            <p:cNvGrpSpPr/>
            <p:nvPr/>
          </p:nvGrpSpPr>
          <p:grpSpPr>
            <a:xfrm>
              <a:off x="11340000" y="78120"/>
              <a:ext cx="770040" cy="1022760"/>
              <a:chOff x="11340000" y="78120"/>
              <a:chExt cx="770040" cy="1022760"/>
            </a:xfrm>
          </p:grpSpPr>
          <p:pic>
            <p:nvPicPr>
              <p:cNvPr id="398" name="Picture 23" descr=""/>
              <p:cNvPicPr/>
              <p:nvPr/>
            </p:nvPicPr>
            <p:blipFill>
              <a:blip r:embed="rId3"/>
              <a:stretch/>
            </p:blipFill>
            <p:spPr>
              <a:xfrm>
                <a:off x="11340000" y="78120"/>
                <a:ext cx="770040" cy="1022760"/>
              </a:xfrm>
              <a:prstGeom prst="rect">
                <a:avLst/>
              </a:prstGeom>
              <a:ln w="0">
                <a:noFill/>
              </a:ln>
            </p:spPr>
          </p:pic>
          <p:grpSp>
            <p:nvGrpSpPr>
              <p:cNvPr id="399" name="Group 12"/>
              <p:cNvGrpSpPr/>
              <p:nvPr/>
            </p:nvGrpSpPr>
            <p:grpSpPr>
              <a:xfrm>
                <a:off x="11544480" y="422280"/>
                <a:ext cx="485280" cy="498600"/>
                <a:chOff x="11544480" y="422280"/>
                <a:chExt cx="485280" cy="498600"/>
              </a:xfrm>
            </p:grpSpPr>
            <p:sp>
              <p:nvSpPr>
                <p:cNvPr id="400" name="Oval 13"/>
                <p:cNvSpPr/>
                <p:nvPr/>
              </p:nvSpPr>
              <p:spPr>
                <a:xfrm>
                  <a:off x="11544480" y="422280"/>
                  <a:ext cx="485280" cy="498600"/>
                </a:xfrm>
                <a:prstGeom prst="ellipse">
                  <a:avLst/>
                </a:prstGeom>
                <a:solidFill>
                  <a:srgbClr val="2c4e8c"/>
                </a:solidFill>
                <a:ln w="3175">
                  <a:solidFill>
                    <a:srgbClr val="4472c4">
                      <a:lumMod val="50000"/>
                    </a:srgbClr>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401" name="Rectangle 14"/>
                <p:cNvSpPr txBox="1"/>
                <p:nvPr/>
              </p:nvSpPr>
              <p:spPr>
                <a:xfrm>
                  <a:off x="11609280" y="516960"/>
                  <a:ext cx="355680" cy="35748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9"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7"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402" name="Picture 7" descr=""/>
            <p:cNvPicPr/>
            <p:nvPr/>
          </p:nvPicPr>
          <p:blipFill>
            <a:blip r:embed="rId4"/>
            <a:stretch/>
          </p:blipFill>
          <p:spPr>
            <a:xfrm>
              <a:off x="11707560" y="587880"/>
              <a:ext cx="159840" cy="16416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750"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2"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3" name="PlaceHolder 1"/>
          <p:cNvSpPr>
            <a:spLocks noGrp="1"/>
          </p:cNvSpPr>
          <p:nvPr>
            <p:ph type="title"/>
          </p:nvPr>
        </p:nvSpPr>
        <p:spPr>
          <a:xfrm>
            <a:off x="831960" y="1709640"/>
            <a:ext cx="10515240" cy="2852280"/>
          </a:xfrm>
          <a:prstGeom prst="rect">
            <a:avLst/>
          </a:prstGeom>
          <a:noFill/>
          <a:ln w="0">
            <a:noFill/>
          </a:ln>
        </p:spPr>
        <p:txBody>
          <a:bodyPr numCol="1" spcCol="0" lIns="91440" rIns="91440" tIns="45720" bIns="45720" anchor="b">
            <a:noAutofit/>
          </a:bodyPr>
          <a:p>
            <a:pPr indent="0">
              <a:lnSpc>
                <a:spcPct val="90000"/>
              </a:lnSpc>
              <a:buNone/>
            </a:pPr>
            <a:r>
              <a:rPr b="0" lang="en-US" sz="6000" spc="-1" strike="noStrike">
                <a:solidFill>
                  <a:schemeClr val="lt1"/>
                </a:solidFill>
                <a:latin typeface="Arial"/>
              </a:rPr>
              <a:t>Click to edit Master title style</a:t>
            </a:r>
            <a:endParaRPr b="0" lang="en-US" sz="6000" spc="-1" strike="noStrike">
              <a:solidFill>
                <a:schemeClr val="dk1"/>
              </a:solidFill>
              <a:latin typeface="Calibri"/>
            </a:endParaRPr>
          </a:p>
        </p:txBody>
      </p:sp>
      <p:sp>
        <p:nvSpPr>
          <p:cNvPr id="24" name="PlaceHolder 2"/>
          <p:cNvSpPr>
            <a:spLocks noGrp="1"/>
          </p:cNvSpPr>
          <p:nvPr>
            <p:ph type="body"/>
          </p:nvPr>
        </p:nvSpPr>
        <p:spPr>
          <a:xfrm>
            <a:off x="831960" y="4589640"/>
            <a:ext cx="10515240" cy="1499760"/>
          </a:xfrm>
          <a:prstGeom prst="rect">
            <a:avLst/>
          </a:prstGeom>
          <a:noFill/>
          <a:ln w="0">
            <a:noFill/>
          </a:ln>
        </p:spPr>
        <p:txBody>
          <a:bodyPr numCol="1" spcCol="0" lIns="91440" rIns="91440" tIns="45720" bIns="45720" anchor="t">
            <a:noAutofit/>
          </a:bodyPr>
          <a:p>
            <a:pPr indent="0">
              <a:lnSpc>
                <a:spcPct val="90000"/>
              </a:lnSpc>
              <a:spcBef>
                <a:spcPts val="1001"/>
              </a:spcBef>
              <a:buNone/>
              <a:tabLst>
                <a:tab algn="l" pos="0"/>
              </a:tabLst>
            </a:pPr>
            <a:r>
              <a:rPr b="0" lang="en-US" sz="2400" spc="-1" strike="noStrike">
                <a:solidFill>
                  <a:schemeClr val="lt1"/>
                </a:solidFill>
                <a:latin typeface="Arial"/>
              </a:rPr>
              <a:t>Click to edit Master text styles</a:t>
            </a:r>
            <a:endParaRPr b="0" lang="en-US" sz="2400" spc="-1" strike="noStrike">
              <a:solidFill>
                <a:schemeClr val="lt1"/>
              </a:solidFill>
              <a:latin typeface="Arial"/>
            </a:endParaRPr>
          </a:p>
        </p:txBody>
      </p:sp>
      <p:sp>
        <p:nvSpPr>
          <p:cNvPr id="25" name="PlaceHolder 3"/>
          <p:cNvSpPr>
            <a:spLocks noGrp="1"/>
          </p:cNvSpPr>
          <p:nvPr>
            <p:ph type="dt" idx="13"/>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26" name="PlaceHolder 4"/>
          <p:cNvSpPr>
            <a:spLocks noGrp="1"/>
          </p:cNvSpPr>
          <p:nvPr>
            <p:ph type="ftr" idx="14"/>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7" name="PlaceHolder 5"/>
          <p:cNvSpPr>
            <a:spLocks noGrp="1"/>
          </p:cNvSpPr>
          <p:nvPr>
            <p:ph type="sldNum" idx="1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74B7C6EB-BC4C-454A-9C9B-CB7A2C6E7DDE}"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pic>
        <p:nvPicPr>
          <p:cNvPr id="28" name="Picture Placeholder 10" descr=""/>
          <p:cNvPicPr/>
          <p:nvPr/>
        </p:nvPicPr>
        <p:blipFill>
          <a:blip r:embed="rId4"/>
          <a:srcRect l="0" t="3334" r="0" b="3334"/>
          <a:stretch/>
        </p:blipFill>
        <p:spPr>
          <a:xfrm>
            <a:off x="11016360" y="244800"/>
            <a:ext cx="897120" cy="10785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57" r:id="rId5"/>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03" name="PlaceHolder 1"/>
          <p:cNvSpPr>
            <a:spLocks noGrp="1"/>
          </p:cNvSpPr>
          <p:nvPr>
            <p:ph type="title"/>
          </p:nvPr>
        </p:nvSpPr>
        <p:spPr>
          <a:xfrm>
            <a:off x="831960" y="1709640"/>
            <a:ext cx="10515240" cy="2852280"/>
          </a:xfrm>
          <a:prstGeom prst="rect">
            <a:avLst/>
          </a:prstGeom>
          <a:noFill/>
          <a:ln w="0">
            <a:noFill/>
          </a:ln>
        </p:spPr>
        <p:txBody>
          <a:bodyPr numCol="1" spcCol="0" lIns="91440" rIns="91440" tIns="45720" bIns="45720" anchor="b">
            <a:noAutofit/>
          </a:bodyPr>
          <a:p>
            <a:pPr indent="0">
              <a:lnSpc>
                <a:spcPct val="90000"/>
              </a:lnSpc>
              <a:buNone/>
            </a:pPr>
            <a:r>
              <a:rPr b="0" lang="en-US" sz="6000" spc="-1" strike="noStrike">
                <a:solidFill>
                  <a:schemeClr val="accent5">
                    <a:lumMod val="75000"/>
                  </a:schemeClr>
                </a:solidFill>
                <a:latin typeface="Arial"/>
              </a:rPr>
              <a:t>Click to edit Master title style</a:t>
            </a:r>
            <a:endParaRPr b="0" lang="en-US" sz="6000" spc="-1" strike="noStrike">
              <a:solidFill>
                <a:schemeClr val="dk1"/>
              </a:solidFill>
              <a:latin typeface="Calibri"/>
            </a:endParaRPr>
          </a:p>
        </p:txBody>
      </p:sp>
      <p:sp>
        <p:nvSpPr>
          <p:cNvPr id="404" name="PlaceHolder 2"/>
          <p:cNvSpPr>
            <a:spLocks noGrp="1"/>
          </p:cNvSpPr>
          <p:nvPr>
            <p:ph type="body"/>
          </p:nvPr>
        </p:nvSpPr>
        <p:spPr>
          <a:xfrm>
            <a:off x="831960" y="4589640"/>
            <a:ext cx="10515240" cy="1499760"/>
          </a:xfrm>
          <a:prstGeom prst="rect">
            <a:avLst/>
          </a:prstGeom>
          <a:noFill/>
          <a:ln w="0">
            <a:noFill/>
          </a:ln>
        </p:spPr>
        <p:txBody>
          <a:bodyPr numCol="1" spcCol="0" lIns="91440" rIns="91440" tIns="45720" bIns="45720" anchor="t">
            <a:noAutofit/>
          </a:bodyPr>
          <a:p>
            <a:pPr indent="0">
              <a:lnSpc>
                <a:spcPct val="90000"/>
              </a:lnSpc>
              <a:spcBef>
                <a:spcPts val="1001"/>
              </a:spcBef>
              <a:buNone/>
              <a:tabLst>
                <a:tab algn="l" pos="0"/>
              </a:tabLst>
            </a:pPr>
            <a:r>
              <a:rPr b="0" lang="en-US" sz="2400" spc="-1" strike="noStrike">
                <a:solidFill>
                  <a:schemeClr val="accent1">
                    <a:lumMod val="50000"/>
                  </a:schemeClr>
                </a:solidFill>
                <a:latin typeface="Arial"/>
              </a:rPr>
              <a:t>Click to edit Master text styles</a:t>
            </a:r>
            <a:endParaRPr b="0" lang="en-US" sz="2400" spc="-1" strike="noStrike">
              <a:solidFill>
                <a:schemeClr val="accent5">
                  <a:lumMod val="75000"/>
                </a:schemeClr>
              </a:solidFill>
              <a:latin typeface="Arial"/>
            </a:endParaRPr>
          </a:p>
        </p:txBody>
      </p:sp>
      <p:sp>
        <p:nvSpPr>
          <p:cNvPr id="405" name="PlaceHolder 3"/>
          <p:cNvSpPr>
            <a:spLocks noGrp="1"/>
          </p:cNvSpPr>
          <p:nvPr>
            <p:ph type="dt" idx="148"/>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1f4e79"/>
                </a:solidFill>
                <a:latin typeface="Arial"/>
              </a:defRPr>
            </a:lvl1pPr>
          </a:lstStyle>
          <a:p>
            <a:pPr indent="0" defTabSz="914400">
              <a:lnSpc>
                <a:spcPct val="100000"/>
              </a:lnSpc>
              <a:buNone/>
            </a:pPr>
            <a:r>
              <a:rPr b="0" lang="en-US" sz="1200" spc="-1" strike="noStrike">
                <a:solidFill>
                  <a:srgbClr val="1f4e79"/>
                </a:solidFill>
                <a:latin typeface="Arial"/>
              </a:rPr>
              <a:t>&lt;date/time&gt;</a:t>
            </a:r>
            <a:endParaRPr b="0" lang="en-US" sz="1200" spc="-1" strike="noStrike">
              <a:solidFill>
                <a:srgbClr val="000000"/>
              </a:solidFill>
              <a:latin typeface="Times New Roman"/>
            </a:endParaRPr>
          </a:p>
        </p:txBody>
      </p:sp>
      <p:sp>
        <p:nvSpPr>
          <p:cNvPr id="406" name="PlaceHolder 4"/>
          <p:cNvSpPr>
            <a:spLocks noGrp="1"/>
          </p:cNvSpPr>
          <p:nvPr>
            <p:ph type="ftr" idx="149"/>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07" name="PlaceHolder 5"/>
          <p:cNvSpPr>
            <a:spLocks noGrp="1"/>
          </p:cNvSpPr>
          <p:nvPr>
            <p:ph type="sldNum" idx="150"/>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rgbClr val="1f4e79"/>
                </a:solidFill>
                <a:latin typeface="Arial"/>
              </a:defRPr>
            </a:lvl1pPr>
          </a:lstStyle>
          <a:p>
            <a:pPr indent="0" algn="r" defTabSz="914400">
              <a:lnSpc>
                <a:spcPct val="100000"/>
              </a:lnSpc>
              <a:buNone/>
            </a:pPr>
            <a:fld id="{F1664917-A240-4ADA-96F8-BA3E5919E717}"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grpSp>
        <p:nvGrpSpPr>
          <p:cNvPr id="408" name="Group 25"/>
          <p:cNvGrpSpPr/>
          <p:nvPr/>
        </p:nvGrpSpPr>
        <p:grpSpPr>
          <a:xfrm>
            <a:off x="11347560" y="98280"/>
            <a:ext cx="770040" cy="1022760"/>
            <a:chOff x="11347560" y="98280"/>
            <a:chExt cx="770040" cy="1022760"/>
          </a:xfrm>
        </p:grpSpPr>
        <p:grpSp>
          <p:nvGrpSpPr>
            <p:cNvPr id="409" name="Group 24"/>
            <p:cNvGrpSpPr/>
            <p:nvPr/>
          </p:nvGrpSpPr>
          <p:grpSpPr>
            <a:xfrm>
              <a:off x="11347560" y="98280"/>
              <a:ext cx="770040" cy="1022760"/>
              <a:chOff x="11347560" y="98280"/>
              <a:chExt cx="770040" cy="1022760"/>
            </a:xfrm>
          </p:grpSpPr>
          <p:pic>
            <p:nvPicPr>
              <p:cNvPr id="410" name="Picture 23" descr=""/>
              <p:cNvPicPr/>
              <p:nvPr/>
            </p:nvPicPr>
            <p:blipFill>
              <a:blip r:embed="rId3"/>
              <a:stretch/>
            </p:blipFill>
            <p:spPr>
              <a:xfrm>
                <a:off x="11347560" y="98280"/>
                <a:ext cx="770040" cy="1022760"/>
              </a:xfrm>
              <a:prstGeom prst="rect">
                <a:avLst/>
              </a:prstGeom>
              <a:ln w="0">
                <a:noFill/>
              </a:ln>
            </p:spPr>
          </p:pic>
          <p:grpSp>
            <p:nvGrpSpPr>
              <p:cNvPr id="411" name="Group 19"/>
              <p:cNvGrpSpPr/>
              <p:nvPr/>
            </p:nvGrpSpPr>
            <p:grpSpPr>
              <a:xfrm>
                <a:off x="11552040" y="442800"/>
                <a:ext cx="485280" cy="498600"/>
                <a:chOff x="11552040" y="442800"/>
                <a:chExt cx="485280" cy="498600"/>
              </a:xfrm>
            </p:grpSpPr>
            <p:sp>
              <p:nvSpPr>
                <p:cNvPr id="412" name="Oval 20"/>
                <p:cNvSpPr/>
                <p:nvPr/>
              </p:nvSpPr>
              <p:spPr>
                <a:xfrm>
                  <a:off x="11552040" y="442800"/>
                  <a:ext cx="485280" cy="498600"/>
                </a:xfrm>
                <a:prstGeom prst="ellipse">
                  <a:avLst/>
                </a:prstGeom>
                <a:solidFill>
                  <a:srgbClr val="2c4e8c"/>
                </a:solidFill>
                <a:ln w="3175">
                  <a:solidFill>
                    <a:srgbClr val="4472c4">
                      <a:lumMod val="50000"/>
                    </a:srgbClr>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413" name="Rectangle 21"/>
                <p:cNvSpPr txBox="1"/>
                <p:nvPr/>
              </p:nvSpPr>
              <p:spPr>
                <a:xfrm>
                  <a:off x="11616840" y="537480"/>
                  <a:ext cx="355680" cy="35748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9"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7"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414" name="Picture 7" descr=""/>
            <p:cNvPicPr/>
            <p:nvPr/>
          </p:nvPicPr>
          <p:blipFill>
            <a:blip r:embed="rId4"/>
            <a:stretch/>
          </p:blipFill>
          <p:spPr>
            <a:xfrm>
              <a:off x="11714760" y="608400"/>
              <a:ext cx="159840" cy="16416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752" r:id="rId5"/>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15" name="PlaceHolder 1"/>
          <p:cNvSpPr>
            <a:spLocks noGrp="1"/>
          </p:cNvSpPr>
          <p:nvPr>
            <p:ph type="title"/>
          </p:nvPr>
        </p:nvSpPr>
        <p:spPr>
          <a:xfrm>
            <a:off x="838080" y="365040"/>
            <a:ext cx="1011672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accent5">
                    <a:lumMod val="75000"/>
                  </a:schemeClr>
                </a:solidFill>
                <a:latin typeface="Arial"/>
              </a:rPr>
              <a:t>Click to edit Master title style</a:t>
            </a:r>
            <a:endParaRPr b="0" lang="en-US" sz="4400" spc="-1" strike="noStrike">
              <a:solidFill>
                <a:schemeClr val="dk1"/>
              </a:solidFill>
              <a:latin typeface="Calibri"/>
            </a:endParaRPr>
          </a:p>
        </p:txBody>
      </p:sp>
      <p:sp>
        <p:nvSpPr>
          <p:cNvPr id="416" name="PlaceHolder 2"/>
          <p:cNvSpPr>
            <a:spLocks noGrp="1"/>
          </p:cNvSpPr>
          <p:nvPr>
            <p:ph type="body"/>
          </p:nvPr>
        </p:nvSpPr>
        <p:spPr>
          <a:xfrm>
            <a:off x="838080" y="1825560"/>
            <a:ext cx="5181120" cy="435096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2f5597"/>
              </a:buClr>
              <a:buFont typeface="Arial"/>
              <a:buChar char="•"/>
            </a:pPr>
            <a:r>
              <a:rPr b="0" lang="en-US" sz="2800" spc="-1" strike="noStrike">
                <a:solidFill>
                  <a:schemeClr val="accent5">
                    <a:lumMod val="75000"/>
                  </a:schemeClr>
                </a:solidFill>
                <a:latin typeface="Arial"/>
              </a:rPr>
              <a:t>Click to edit Master text styles</a:t>
            </a:r>
            <a:endParaRPr b="0" lang="en-US" sz="2800" spc="-1" strike="noStrike">
              <a:solidFill>
                <a:schemeClr val="accent5">
                  <a:lumMod val="75000"/>
                </a:schemeClr>
              </a:solidFill>
              <a:latin typeface="Arial"/>
            </a:endParaRPr>
          </a:p>
          <a:p>
            <a:pPr lvl="1" marL="685800" indent="-228600">
              <a:lnSpc>
                <a:spcPct val="90000"/>
              </a:lnSpc>
              <a:spcBef>
                <a:spcPts val="499"/>
              </a:spcBef>
              <a:buClr>
                <a:srgbClr val="2f5597"/>
              </a:buClr>
              <a:buFont typeface="Arial"/>
              <a:buChar char="•"/>
            </a:pPr>
            <a:r>
              <a:rPr b="0" lang="en-US" sz="2400" spc="-1" strike="noStrike">
                <a:solidFill>
                  <a:schemeClr val="accent5">
                    <a:lumMod val="75000"/>
                  </a:schemeClr>
                </a:solidFill>
                <a:latin typeface="Arial"/>
              </a:rPr>
              <a:t>Second level</a:t>
            </a:r>
            <a:endParaRPr b="0" lang="en-US" sz="2400" spc="-1" strike="noStrike">
              <a:solidFill>
                <a:schemeClr val="accent5">
                  <a:lumMod val="75000"/>
                </a:schemeClr>
              </a:solidFill>
              <a:latin typeface="Arial"/>
            </a:endParaRPr>
          </a:p>
          <a:p>
            <a:pPr lvl="2" marL="1143000" indent="-228600">
              <a:lnSpc>
                <a:spcPct val="90000"/>
              </a:lnSpc>
              <a:spcBef>
                <a:spcPts val="499"/>
              </a:spcBef>
              <a:buClr>
                <a:srgbClr val="2f5597"/>
              </a:buClr>
              <a:buFont typeface="Arial"/>
              <a:buChar char="•"/>
            </a:pPr>
            <a:r>
              <a:rPr b="0" lang="en-US" sz="2000" spc="-1" strike="noStrike">
                <a:solidFill>
                  <a:schemeClr val="accent5">
                    <a:lumMod val="75000"/>
                  </a:schemeClr>
                </a:solidFill>
                <a:latin typeface="Arial"/>
              </a:rPr>
              <a:t>Third level</a:t>
            </a:r>
            <a:endParaRPr b="0" lang="en-US" sz="2000" spc="-1" strike="noStrike">
              <a:solidFill>
                <a:schemeClr val="accent5">
                  <a:lumMod val="75000"/>
                </a:schemeClr>
              </a:solidFill>
              <a:latin typeface="Arial"/>
            </a:endParaRPr>
          </a:p>
          <a:p>
            <a:pPr lvl="3" marL="1600200" indent="-228600">
              <a:lnSpc>
                <a:spcPct val="90000"/>
              </a:lnSpc>
              <a:spcBef>
                <a:spcPts val="499"/>
              </a:spcBef>
              <a:buClr>
                <a:srgbClr val="2f5597"/>
              </a:buClr>
              <a:buFont typeface="Arial"/>
              <a:buChar char="•"/>
            </a:pPr>
            <a:r>
              <a:rPr b="0" lang="en-US" sz="1800" spc="-1" strike="noStrike">
                <a:solidFill>
                  <a:schemeClr val="accent5">
                    <a:lumMod val="75000"/>
                  </a:schemeClr>
                </a:solidFill>
                <a:latin typeface="Arial"/>
              </a:rPr>
              <a:t>Fourth level</a:t>
            </a:r>
            <a:endParaRPr b="0" lang="en-US" sz="1800" spc="-1" strike="noStrike">
              <a:solidFill>
                <a:schemeClr val="accent5">
                  <a:lumMod val="75000"/>
                </a:schemeClr>
              </a:solidFill>
              <a:latin typeface="Arial"/>
            </a:endParaRPr>
          </a:p>
          <a:p>
            <a:pPr lvl="4" marL="2057400" indent="-228600">
              <a:lnSpc>
                <a:spcPct val="90000"/>
              </a:lnSpc>
              <a:spcBef>
                <a:spcPts val="499"/>
              </a:spcBef>
              <a:buClr>
                <a:srgbClr val="2f5597"/>
              </a:buClr>
              <a:buFont typeface="Arial"/>
              <a:buChar char="•"/>
            </a:pPr>
            <a:r>
              <a:rPr b="0" lang="en-US" sz="1800" spc="-1" strike="noStrike">
                <a:solidFill>
                  <a:schemeClr val="accent5">
                    <a:lumMod val="75000"/>
                  </a:schemeClr>
                </a:solidFill>
                <a:latin typeface="Arial"/>
              </a:rPr>
              <a:t>Fifth level</a:t>
            </a:r>
            <a:endParaRPr b="0" lang="en-US" sz="1800" spc="-1" strike="noStrike">
              <a:solidFill>
                <a:schemeClr val="accent5">
                  <a:lumMod val="75000"/>
                </a:schemeClr>
              </a:solidFill>
              <a:latin typeface="Arial"/>
            </a:endParaRPr>
          </a:p>
        </p:txBody>
      </p:sp>
      <p:sp>
        <p:nvSpPr>
          <p:cNvPr id="417" name="PlaceHolder 3"/>
          <p:cNvSpPr>
            <a:spLocks noGrp="1"/>
          </p:cNvSpPr>
          <p:nvPr>
            <p:ph type="body"/>
          </p:nvPr>
        </p:nvSpPr>
        <p:spPr>
          <a:xfrm>
            <a:off x="6172200" y="1825560"/>
            <a:ext cx="5181120" cy="435096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2f5597"/>
              </a:buClr>
              <a:buFont typeface="Arial"/>
              <a:buChar char="•"/>
            </a:pPr>
            <a:r>
              <a:rPr b="0" lang="en-US" sz="2800" spc="-1" strike="noStrike">
                <a:solidFill>
                  <a:schemeClr val="accent5">
                    <a:lumMod val="75000"/>
                  </a:schemeClr>
                </a:solidFill>
                <a:latin typeface="Arial"/>
              </a:rPr>
              <a:t>Click to edit Master text styles</a:t>
            </a:r>
            <a:endParaRPr b="0" lang="en-US" sz="2800" spc="-1" strike="noStrike">
              <a:solidFill>
                <a:schemeClr val="accent5">
                  <a:lumMod val="75000"/>
                </a:schemeClr>
              </a:solidFill>
              <a:latin typeface="Arial"/>
            </a:endParaRPr>
          </a:p>
          <a:p>
            <a:pPr lvl="1" marL="685800" indent="-228600">
              <a:lnSpc>
                <a:spcPct val="90000"/>
              </a:lnSpc>
              <a:spcBef>
                <a:spcPts val="499"/>
              </a:spcBef>
              <a:buClr>
                <a:srgbClr val="2f5597"/>
              </a:buClr>
              <a:buFont typeface="Arial"/>
              <a:buChar char="•"/>
            </a:pPr>
            <a:r>
              <a:rPr b="0" lang="en-US" sz="2400" spc="-1" strike="noStrike">
                <a:solidFill>
                  <a:schemeClr val="accent5">
                    <a:lumMod val="75000"/>
                  </a:schemeClr>
                </a:solidFill>
                <a:latin typeface="Arial"/>
              </a:rPr>
              <a:t>Second level</a:t>
            </a:r>
            <a:endParaRPr b="0" lang="en-US" sz="2400" spc="-1" strike="noStrike">
              <a:solidFill>
                <a:schemeClr val="accent5">
                  <a:lumMod val="75000"/>
                </a:schemeClr>
              </a:solidFill>
              <a:latin typeface="Arial"/>
            </a:endParaRPr>
          </a:p>
          <a:p>
            <a:pPr lvl="2" marL="1143000" indent="-228600">
              <a:lnSpc>
                <a:spcPct val="90000"/>
              </a:lnSpc>
              <a:spcBef>
                <a:spcPts val="499"/>
              </a:spcBef>
              <a:buClr>
                <a:srgbClr val="2f5597"/>
              </a:buClr>
              <a:buFont typeface="Arial"/>
              <a:buChar char="•"/>
            </a:pPr>
            <a:r>
              <a:rPr b="0" lang="en-US" sz="2000" spc="-1" strike="noStrike">
                <a:solidFill>
                  <a:schemeClr val="accent5">
                    <a:lumMod val="75000"/>
                  </a:schemeClr>
                </a:solidFill>
                <a:latin typeface="Arial"/>
              </a:rPr>
              <a:t>Third level</a:t>
            </a:r>
            <a:endParaRPr b="0" lang="en-US" sz="2000" spc="-1" strike="noStrike">
              <a:solidFill>
                <a:schemeClr val="accent5">
                  <a:lumMod val="75000"/>
                </a:schemeClr>
              </a:solidFill>
              <a:latin typeface="Arial"/>
            </a:endParaRPr>
          </a:p>
          <a:p>
            <a:pPr lvl="3" marL="1600200" indent="-228600">
              <a:lnSpc>
                <a:spcPct val="90000"/>
              </a:lnSpc>
              <a:spcBef>
                <a:spcPts val="499"/>
              </a:spcBef>
              <a:buClr>
                <a:srgbClr val="2f5597"/>
              </a:buClr>
              <a:buFont typeface="Arial"/>
              <a:buChar char="•"/>
            </a:pPr>
            <a:r>
              <a:rPr b="0" lang="en-US" sz="1800" spc="-1" strike="noStrike">
                <a:solidFill>
                  <a:schemeClr val="accent5">
                    <a:lumMod val="75000"/>
                  </a:schemeClr>
                </a:solidFill>
                <a:latin typeface="Arial"/>
              </a:rPr>
              <a:t>Fourth level</a:t>
            </a:r>
            <a:endParaRPr b="0" lang="en-US" sz="1800" spc="-1" strike="noStrike">
              <a:solidFill>
                <a:schemeClr val="accent5">
                  <a:lumMod val="75000"/>
                </a:schemeClr>
              </a:solidFill>
              <a:latin typeface="Arial"/>
            </a:endParaRPr>
          </a:p>
          <a:p>
            <a:pPr lvl="4" marL="2057400" indent="-228600">
              <a:lnSpc>
                <a:spcPct val="90000"/>
              </a:lnSpc>
              <a:spcBef>
                <a:spcPts val="499"/>
              </a:spcBef>
              <a:buClr>
                <a:srgbClr val="2f5597"/>
              </a:buClr>
              <a:buFont typeface="Arial"/>
              <a:buChar char="•"/>
            </a:pPr>
            <a:r>
              <a:rPr b="0" lang="en-US" sz="1800" spc="-1" strike="noStrike">
                <a:solidFill>
                  <a:schemeClr val="accent5">
                    <a:lumMod val="75000"/>
                  </a:schemeClr>
                </a:solidFill>
                <a:latin typeface="Arial"/>
              </a:rPr>
              <a:t>Fifth level</a:t>
            </a:r>
            <a:endParaRPr b="0" lang="en-US" sz="1800" spc="-1" strike="noStrike">
              <a:solidFill>
                <a:schemeClr val="accent5">
                  <a:lumMod val="75000"/>
                </a:schemeClr>
              </a:solidFill>
              <a:latin typeface="Arial"/>
            </a:endParaRPr>
          </a:p>
        </p:txBody>
      </p:sp>
      <p:sp>
        <p:nvSpPr>
          <p:cNvPr id="418" name="PlaceHolder 4"/>
          <p:cNvSpPr>
            <a:spLocks noGrp="1"/>
          </p:cNvSpPr>
          <p:nvPr>
            <p:ph type="dt" idx="15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1f4e79"/>
                </a:solidFill>
                <a:latin typeface="Arial"/>
              </a:defRPr>
            </a:lvl1pPr>
          </a:lstStyle>
          <a:p>
            <a:pPr indent="0" defTabSz="914400">
              <a:lnSpc>
                <a:spcPct val="100000"/>
              </a:lnSpc>
              <a:buNone/>
            </a:pPr>
            <a:r>
              <a:rPr b="0" lang="en-US" sz="1200" spc="-1" strike="noStrike">
                <a:solidFill>
                  <a:srgbClr val="1f4e79"/>
                </a:solidFill>
                <a:latin typeface="Arial"/>
              </a:rPr>
              <a:t>&lt;date/time&gt;</a:t>
            </a:r>
            <a:endParaRPr b="0" lang="en-US" sz="1200" spc="-1" strike="noStrike">
              <a:solidFill>
                <a:srgbClr val="000000"/>
              </a:solidFill>
              <a:latin typeface="Times New Roman"/>
            </a:endParaRPr>
          </a:p>
        </p:txBody>
      </p:sp>
      <p:sp>
        <p:nvSpPr>
          <p:cNvPr id="419" name="PlaceHolder 5"/>
          <p:cNvSpPr>
            <a:spLocks noGrp="1"/>
          </p:cNvSpPr>
          <p:nvPr>
            <p:ph type="ftr" idx="15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20" name="PlaceHolder 6"/>
          <p:cNvSpPr>
            <a:spLocks noGrp="1"/>
          </p:cNvSpPr>
          <p:nvPr>
            <p:ph type="sldNum" idx="15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rgbClr val="1f4e79"/>
                </a:solidFill>
                <a:latin typeface="Arial"/>
              </a:defRPr>
            </a:lvl1pPr>
          </a:lstStyle>
          <a:p>
            <a:pPr indent="0" algn="r" defTabSz="914400">
              <a:lnSpc>
                <a:spcPct val="100000"/>
              </a:lnSpc>
              <a:buNone/>
            </a:pPr>
            <a:fld id="{CF75CB57-8B63-4C0D-BAAF-4BC3BFDEE27D}"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grpSp>
        <p:nvGrpSpPr>
          <p:cNvPr id="421" name="Group 25"/>
          <p:cNvGrpSpPr/>
          <p:nvPr/>
        </p:nvGrpSpPr>
        <p:grpSpPr>
          <a:xfrm>
            <a:off x="11347560" y="98280"/>
            <a:ext cx="770040" cy="1022760"/>
            <a:chOff x="11347560" y="98280"/>
            <a:chExt cx="770040" cy="1022760"/>
          </a:xfrm>
        </p:grpSpPr>
        <p:grpSp>
          <p:nvGrpSpPr>
            <p:cNvPr id="422" name="Group 24"/>
            <p:cNvGrpSpPr/>
            <p:nvPr/>
          </p:nvGrpSpPr>
          <p:grpSpPr>
            <a:xfrm>
              <a:off x="11347560" y="98280"/>
              <a:ext cx="770040" cy="1022760"/>
              <a:chOff x="11347560" y="98280"/>
              <a:chExt cx="770040" cy="1022760"/>
            </a:xfrm>
          </p:grpSpPr>
          <p:pic>
            <p:nvPicPr>
              <p:cNvPr id="423" name="Picture 23" descr=""/>
              <p:cNvPicPr/>
              <p:nvPr/>
            </p:nvPicPr>
            <p:blipFill>
              <a:blip r:embed="rId3"/>
              <a:stretch/>
            </p:blipFill>
            <p:spPr>
              <a:xfrm>
                <a:off x="11347560" y="98280"/>
                <a:ext cx="770040" cy="1022760"/>
              </a:xfrm>
              <a:prstGeom prst="rect">
                <a:avLst/>
              </a:prstGeom>
              <a:ln w="0">
                <a:noFill/>
              </a:ln>
            </p:spPr>
          </p:pic>
          <p:grpSp>
            <p:nvGrpSpPr>
              <p:cNvPr id="424" name="Group 13"/>
              <p:cNvGrpSpPr/>
              <p:nvPr/>
            </p:nvGrpSpPr>
            <p:grpSpPr>
              <a:xfrm>
                <a:off x="11552040" y="442800"/>
                <a:ext cx="485280" cy="498600"/>
                <a:chOff x="11552040" y="442800"/>
                <a:chExt cx="485280" cy="498600"/>
              </a:xfrm>
            </p:grpSpPr>
            <p:sp>
              <p:nvSpPr>
                <p:cNvPr id="425" name="Oval 14"/>
                <p:cNvSpPr/>
                <p:nvPr/>
              </p:nvSpPr>
              <p:spPr>
                <a:xfrm>
                  <a:off x="11552040" y="442800"/>
                  <a:ext cx="485280" cy="498600"/>
                </a:xfrm>
                <a:prstGeom prst="ellipse">
                  <a:avLst/>
                </a:prstGeom>
                <a:solidFill>
                  <a:srgbClr val="2c4e8c"/>
                </a:solidFill>
                <a:ln w="3175">
                  <a:solidFill>
                    <a:srgbClr val="4472c4">
                      <a:lumMod val="50000"/>
                    </a:srgbClr>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426" name="Rectangle 15"/>
                <p:cNvSpPr txBox="1"/>
                <p:nvPr/>
              </p:nvSpPr>
              <p:spPr>
                <a:xfrm>
                  <a:off x="11616840" y="537480"/>
                  <a:ext cx="355680" cy="35748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9"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7"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427" name="Picture 7" descr=""/>
            <p:cNvPicPr/>
            <p:nvPr/>
          </p:nvPicPr>
          <p:blipFill>
            <a:blip r:embed="rId4"/>
            <a:stretch/>
          </p:blipFill>
          <p:spPr>
            <a:xfrm>
              <a:off x="11714760" y="608400"/>
              <a:ext cx="159840" cy="16416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754" r:id="rId5"/>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28" name="PlaceHolder 1"/>
          <p:cNvSpPr>
            <a:spLocks noGrp="1"/>
          </p:cNvSpPr>
          <p:nvPr>
            <p:ph type="title"/>
          </p:nvPr>
        </p:nvSpPr>
        <p:spPr>
          <a:xfrm>
            <a:off x="839880" y="365040"/>
            <a:ext cx="1009764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accent5">
                    <a:lumMod val="75000"/>
                  </a:schemeClr>
                </a:solidFill>
                <a:latin typeface="Arial"/>
              </a:rPr>
              <a:t>Click to edit Master title style</a:t>
            </a:r>
            <a:endParaRPr b="0" lang="en-US" sz="4400" spc="-1" strike="noStrike">
              <a:solidFill>
                <a:schemeClr val="dk1"/>
              </a:solidFill>
              <a:latin typeface="Calibri"/>
            </a:endParaRPr>
          </a:p>
        </p:txBody>
      </p:sp>
      <p:sp>
        <p:nvSpPr>
          <p:cNvPr id="429" name="PlaceHolder 2"/>
          <p:cNvSpPr>
            <a:spLocks noGrp="1"/>
          </p:cNvSpPr>
          <p:nvPr>
            <p:ph type="body"/>
          </p:nvPr>
        </p:nvSpPr>
        <p:spPr>
          <a:xfrm>
            <a:off x="839880" y="1681200"/>
            <a:ext cx="5157360" cy="823680"/>
          </a:xfrm>
          <a:prstGeom prst="rect">
            <a:avLst/>
          </a:prstGeom>
          <a:noFill/>
          <a:ln w="0">
            <a:noFill/>
          </a:ln>
        </p:spPr>
        <p:txBody>
          <a:bodyPr numCol="1" spcCol="0" lIns="91440" rIns="91440" tIns="45720" bIns="45720" anchor="b">
            <a:noAutofit/>
          </a:bodyPr>
          <a:p>
            <a:pPr indent="0">
              <a:lnSpc>
                <a:spcPct val="90000"/>
              </a:lnSpc>
              <a:spcBef>
                <a:spcPts val="1001"/>
              </a:spcBef>
              <a:buNone/>
              <a:tabLst>
                <a:tab algn="l" pos="0"/>
              </a:tabLst>
            </a:pPr>
            <a:r>
              <a:rPr b="1" lang="en-US" sz="2400" spc="-1" strike="noStrike">
                <a:solidFill>
                  <a:schemeClr val="accent5">
                    <a:lumMod val="75000"/>
                  </a:schemeClr>
                </a:solidFill>
                <a:latin typeface="Arial"/>
              </a:rPr>
              <a:t>Click to edit Master text styles</a:t>
            </a:r>
            <a:endParaRPr b="0" lang="en-US" sz="2400" spc="-1" strike="noStrike">
              <a:solidFill>
                <a:schemeClr val="accent5">
                  <a:lumMod val="75000"/>
                </a:schemeClr>
              </a:solidFill>
              <a:latin typeface="Arial"/>
            </a:endParaRPr>
          </a:p>
        </p:txBody>
      </p:sp>
      <p:sp>
        <p:nvSpPr>
          <p:cNvPr id="430" name="PlaceHolder 3"/>
          <p:cNvSpPr>
            <a:spLocks noGrp="1"/>
          </p:cNvSpPr>
          <p:nvPr>
            <p:ph type="body"/>
          </p:nvPr>
        </p:nvSpPr>
        <p:spPr>
          <a:xfrm>
            <a:off x="839880" y="2505240"/>
            <a:ext cx="5157360" cy="368424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2f5597"/>
              </a:buClr>
              <a:buFont typeface="Arial"/>
              <a:buChar char="•"/>
            </a:pPr>
            <a:r>
              <a:rPr b="0" lang="en-US" sz="2800" spc="-1" strike="noStrike">
                <a:solidFill>
                  <a:schemeClr val="accent5">
                    <a:lumMod val="75000"/>
                  </a:schemeClr>
                </a:solidFill>
                <a:latin typeface="Arial"/>
              </a:rPr>
              <a:t>Click to edit Master text styles</a:t>
            </a:r>
            <a:endParaRPr b="0" lang="en-US" sz="2800" spc="-1" strike="noStrike">
              <a:solidFill>
                <a:schemeClr val="accent5">
                  <a:lumMod val="75000"/>
                </a:schemeClr>
              </a:solidFill>
              <a:latin typeface="Arial"/>
            </a:endParaRPr>
          </a:p>
          <a:p>
            <a:pPr lvl="1" marL="685800" indent="-228600">
              <a:lnSpc>
                <a:spcPct val="90000"/>
              </a:lnSpc>
              <a:spcBef>
                <a:spcPts val="499"/>
              </a:spcBef>
              <a:buClr>
                <a:srgbClr val="2f5597"/>
              </a:buClr>
              <a:buFont typeface="Arial"/>
              <a:buChar char="•"/>
            </a:pPr>
            <a:r>
              <a:rPr b="0" lang="en-US" sz="2400" spc="-1" strike="noStrike">
                <a:solidFill>
                  <a:schemeClr val="accent5">
                    <a:lumMod val="75000"/>
                  </a:schemeClr>
                </a:solidFill>
                <a:latin typeface="Arial"/>
              </a:rPr>
              <a:t>Second level</a:t>
            </a:r>
            <a:endParaRPr b="0" lang="en-US" sz="2400" spc="-1" strike="noStrike">
              <a:solidFill>
                <a:schemeClr val="accent5">
                  <a:lumMod val="75000"/>
                </a:schemeClr>
              </a:solidFill>
              <a:latin typeface="Arial"/>
            </a:endParaRPr>
          </a:p>
          <a:p>
            <a:pPr lvl="2" marL="1143000" indent="-228600">
              <a:lnSpc>
                <a:spcPct val="90000"/>
              </a:lnSpc>
              <a:spcBef>
                <a:spcPts val="499"/>
              </a:spcBef>
              <a:buClr>
                <a:srgbClr val="2f5597"/>
              </a:buClr>
              <a:buFont typeface="Arial"/>
              <a:buChar char="•"/>
            </a:pPr>
            <a:r>
              <a:rPr b="0" lang="en-US" sz="2000" spc="-1" strike="noStrike">
                <a:solidFill>
                  <a:schemeClr val="accent5">
                    <a:lumMod val="75000"/>
                  </a:schemeClr>
                </a:solidFill>
                <a:latin typeface="Arial"/>
              </a:rPr>
              <a:t>Third level</a:t>
            </a:r>
            <a:endParaRPr b="0" lang="en-US" sz="2000" spc="-1" strike="noStrike">
              <a:solidFill>
                <a:schemeClr val="accent5">
                  <a:lumMod val="75000"/>
                </a:schemeClr>
              </a:solidFill>
              <a:latin typeface="Arial"/>
            </a:endParaRPr>
          </a:p>
          <a:p>
            <a:pPr lvl="3" marL="1600200" indent="-228600">
              <a:lnSpc>
                <a:spcPct val="90000"/>
              </a:lnSpc>
              <a:spcBef>
                <a:spcPts val="499"/>
              </a:spcBef>
              <a:buClr>
                <a:srgbClr val="2f5597"/>
              </a:buClr>
              <a:buFont typeface="Arial"/>
              <a:buChar char="•"/>
            </a:pPr>
            <a:r>
              <a:rPr b="0" lang="en-US" sz="1800" spc="-1" strike="noStrike">
                <a:solidFill>
                  <a:schemeClr val="accent5">
                    <a:lumMod val="75000"/>
                  </a:schemeClr>
                </a:solidFill>
                <a:latin typeface="Arial"/>
              </a:rPr>
              <a:t>Fourth level</a:t>
            </a:r>
            <a:endParaRPr b="0" lang="en-US" sz="1800" spc="-1" strike="noStrike">
              <a:solidFill>
                <a:schemeClr val="accent5">
                  <a:lumMod val="75000"/>
                </a:schemeClr>
              </a:solidFill>
              <a:latin typeface="Arial"/>
            </a:endParaRPr>
          </a:p>
          <a:p>
            <a:pPr lvl="4" marL="2057400" indent="-228600">
              <a:lnSpc>
                <a:spcPct val="90000"/>
              </a:lnSpc>
              <a:spcBef>
                <a:spcPts val="499"/>
              </a:spcBef>
              <a:buClr>
                <a:srgbClr val="2f5597"/>
              </a:buClr>
              <a:buFont typeface="Arial"/>
              <a:buChar char="•"/>
            </a:pPr>
            <a:r>
              <a:rPr b="0" lang="en-US" sz="1800" spc="-1" strike="noStrike">
                <a:solidFill>
                  <a:schemeClr val="accent5">
                    <a:lumMod val="75000"/>
                  </a:schemeClr>
                </a:solidFill>
                <a:latin typeface="Arial"/>
              </a:rPr>
              <a:t>Fifth level</a:t>
            </a:r>
            <a:endParaRPr b="0" lang="en-US" sz="1800" spc="-1" strike="noStrike">
              <a:solidFill>
                <a:schemeClr val="accent5">
                  <a:lumMod val="75000"/>
                </a:schemeClr>
              </a:solidFill>
              <a:latin typeface="Arial"/>
            </a:endParaRPr>
          </a:p>
        </p:txBody>
      </p:sp>
      <p:sp>
        <p:nvSpPr>
          <p:cNvPr id="431" name="PlaceHolder 4"/>
          <p:cNvSpPr>
            <a:spLocks noGrp="1"/>
          </p:cNvSpPr>
          <p:nvPr>
            <p:ph type="body"/>
          </p:nvPr>
        </p:nvSpPr>
        <p:spPr>
          <a:xfrm>
            <a:off x="6172200" y="1681200"/>
            <a:ext cx="5182920" cy="823680"/>
          </a:xfrm>
          <a:prstGeom prst="rect">
            <a:avLst/>
          </a:prstGeom>
          <a:noFill/>
          <a:ln w="0">
            <a:noFill/>
          </a:ln>
        </p:spPr>
        <p:txBody>
          <a:bodyPr numCol="1" spcCol="0" lIns="91440" rIns="91440" tIns="45720" bIns="45720" anchor="b">
            <a:noAutofit/>
          </a:bodyPr>
          <a:p>
            <a:pPr indent="0">
              <a:lnSpc>
                <a:spcPct val="90000"/>
              </a:lnSpc>
              <a:spcBef>
                <a:spcPts val="1001"/>
              </a:spcBef>
              <a:buNone/>
              <a:tabLst>
                <a:tab algn="l" pos="0"/>
              </a:tabLst>
            </a:pPr>
            <a:r>
              <a:rPr b="1" lang="en-US" sz="2400" spc="-1" strike="noStrike">
                <a:solidFill>
                  <a:schemeClr val="accent5">
                    <a:lumMod val="75000"/>
                  </a:schemeClr>
                </a:solidFill>
                <a:latin typeface="Arial"/>
              </a:rPr>
              <a:t>Click to edit Master text styles</a:t>
            </a:r>
            <a:endParaRPr b="0" lang="en-US" sz="2400" spc="-1" strike="noStrike">
              <a:solidFill>
                <a:schemeClr val="accent5">
                  <a:lumMod val="75000"/>
                </a:schemeClr>
              </a:solidFill>
              <a:latin typeface="Arial"/>
            </a:endParaRPr>
          </a:p>
        </p:txBody>
      </p:sp>
      <p:sp>
        <p:nvSpPr>
          <p:cNvPr id="432" name="PlaceHolder 5"/>
          <p:cNvSpPr>
            <a:spLocks noGrp="1"/>
          </p:cNvSpPr>
          <p:nvPr>
            <p:ph type="body"/>
          </p:nvPr>
        </p:nvSpPr>
        <p:spPr>
          <a:xfrm>
            <a:off x="6172200" y="2505240"/>
            <a:ext cx="5182920" cy="368424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2f5597"/>
              </a:buClr>
              <a:buFont typeface="Arial"/>
              <a:buChar char="•"/>
            </a:pPr>
            <a:r>
              <a:rPr b="0" lang="en-US" sz="2800" spc="-1" strike="noStrike">
                <a:solidFill>
                  <a:schemeClr val="accent5">
                    <a:lumMod val="75000"/>
                  </a:schemeClr>
                </a:solidFill>
                <a:latin typeface="Arial"/>
              </a:rPr>
              <a:t>Click to edit Master text styles</a:t>
            </a:r>
            <a:endParaRPr b="0" lang="en-US" sz="2800" spc="-1" strike="noStrike">
              <a:solidFill>
                <a:schemeClr val="accent5">
                  <a:lumMod val="75000"/>
                </a:schemeClr>
              </a:solidFill>
              <a:latin typeface="Arial"/>
            </a:endParaRPr>
          </a:p>
          <a:p>
            <a:pPr lvl="1" marL="685800" indent="-228600">
              <a:lnSpc>
                <a:spcPct val="90000"/>
              </a:lnSpc>
              <a:spcBef>
                <a:spcPts val="499"/>
              </a:spcBef>
              <a:buClr>
                <a:srgbClr val="2f5597"/>
              </a:buClr>
              <a:buFont typeface="Arial"/>
              <a:buChar char="•"/>
            </a:pPr>
            <a:r>
              <a:rPr b="0" lang="en-US" sz="2400" spc="-1" strike="noStrike">
                <a:solidFill>
                  <a:schemeClr val="accent5">
                    <a:lumMod val="75000"/>
                  </a:schemeClr>
                </a:solidFill>
                <a:latin typeface="Arial"/>
              </a:rPr>
              <a:t>Second level</a:t>
            </a:r>
            <a:endParaRPr b="0" lang="en-US" sz="2400" spc="-1" strike="noStrike">
              <a:solidFill>
                <a:schemeClr val="accent5">
                  <a:lumMod val="75000"/>
                </a:schemeClr>
              </a:solidFill>
              <a:latin typeface="Arial"/>
            </a:endParaRPr>
          </a:p>
          <a:p>
            <a:pPr lvl="2" marL="1143000" indent="-228600">
              <a:lnSpc>
                <a:spcPct val="90000"/>
              </a:lnSpc>
              <a:spcBef>
                <a:spcPts val="499"/>
              </a:spcBef>
              <a:buClr>
                <a:srgbClr val="2f5597"/>
              </a:buClr>
              <a:buFont typeface="Arial"/>
              <a:buChar char="•"/>
            </a:pPr>
            <a:r>
              <a:rPr b="0" lang="en-US" sz="2000" spc="-1" strike="noStrike">
                <a:solidFill>
                  <a:schemeClr val="accent5">
                    <a:lumMod val="75000"/>
                  </a:schemeClr>
                </a:solidFill>
                <a:latin typeface="Arial"/>
              </a:rPr>
              <a:t>Third level</a:t>
            </a:r>
            <a:endParaRPr b="0" lang="en-US" sz="2000" spc="-1" strike="noStrike">
              <a:solidFill>
                <a:schemeClr val="accent5">
                  <a:lumMod val="75000"/>
                </a:schemeClr>
              </a:solidFill>
              <a:latin typeface="Arial"/>
            </a:endParaRPr>
          </a:p>
          <a:p>
            <a:pPr lvl="3" marL="1600200" indent="-228600">
              <a:lnSpc>
                <a:spcPct val="90000"/>
              </a:lnSpc>
              <a:spcBef>
                <a:spcPts val="499"/>
              </a:spcBef>
              <a:buClr>
                <a:srgbClr val="2f5597"/>
              </a:buClr>
              <a:buFont typeface="Arial"/>
              <a:buChar char="•"/>
            </a:pPr>
            <a:r>
              <a:rPr b="0" lang="en-US" sz="1800" spc="-1" strike="noStrike">
                <a:solidFill>
                  <a:schemeClr val="accent5">
                    <a:lumMod val="75000"/>
                  </a:schemeClr>
                </a:solidFill>
                <a:latin typeface="Arial"/>
              </a:rPr>
              <a:t>Fourth level</a:t>
            </a:r>
            <a:endParaRPr b="0" lang="en-US" sz="1800" spc="-1" strike="noStrike">
              <a:solidFill>
                <a:schemeClr val="accent5">
                  <a:lumMod val="75000"/>
                </a:schemeClr>
              </a:solidFill>
              <a:latin typeface="Arial"/>
            </a:endParaRPr>
          </a:p>
          <a:p>
            <a:pPr lvl="4" marL="2057400" indent="-228600">
              <a:lnSpc>
                <a:spcPct val="90000"/>
              </a:lnSpc>
              <a:spcBef>
                <a:spcPts val="499"/>
              </a:spcBef>
              <a:buClr>
                <a:srgbClr val="2f5597"/>
              </a:buClr>
              <a:buFont typeface="Arial"/>
              <a:buChar char="•"/>
            </a:pPr>
            <a:r>
              <a:rPr b="0" lang="en-US" sz="1800" spc="-1" strike="noStrike">
                <a:solidFill>
                  <a:schemeClr val="accent5">
                    <a:lumMod val="75000"/>
                  </a:schemeClr>
                </a:solidFill>
                <a:latin typeface="Arial"/>
              </a:rPr>
              <a:t>Fifth level</a:t>
            </a:r>
            <a:endParaRPr b="0" lang="en-US" sz="1800" spc="-1" strike="noStrike">
              <a:solidFill>
                <a:schemeClr val="accent5">
                  <a:lumMod val="75000"/>
                </a:schemeClr>
              </a:solidFill>
              <a:latin typeface="Arial"/>
            </a:endParaRPr>
          </a:p>
        </p:txBody>
      </p:sp>
      <p:sp>
        <p:nvSpPr>
          <p:cNvPr id="433" name="PlaceHolder 6"/>
          <p:cNvSpPr>
            <a:spLocks noGrp="1"/>
          </p:cNvSpPr>
          <p:nvPr>
            <p:ph type="dt" idx="15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1f4e79"/>
                </a:solidFill>
                <a:latin typeface="Arial"/>
              </a:defRPr>
            </a:lvl1pPr>
          </a:lstStyle>
          <a:p>
            <a:pPr indent="0" defTabSz="914400">
              <a:lnSpc>
                <a:spcPct val="100000"/>
              </a:lnSpc>
              <a:buNone/>
            </a:pPr>
            <a:r>
              <a:rPr b="0" lang="en-US" sz="1200" spc="-1" strike="noStrike">
                <a:solidFill>
                  <a:srgbClr val="1f4e79"/>
                </a:solidFill>
                <a:latin typeface="Arial"/>
              </a:rPr>
              <a:t>&lt;date/time&gt;</a:t>
            </a:r>
            <a:endParaRPr b="0" lang="en-US" sz="1200" spc="-1" strike="noStrike">
              <a:solidFill>
                <a:srgbClr val="000000"/>
              </a:solidFill>
              <a:latin typeface="Times New Roman"/>
            </a:endParaRPr>
          </a:p>
        </p:txBody>
      </p:sp>
      <p:sp>
        <p:nvSpPr>
          <p:cNvPr id="434" name="PlaceHolder 7"/>
          <p:cNvSpPr>
            <a:spLocks noGrp="1"/>
          </p:cNvSpPr>
          <p:nvPr>
            <p:ph type="ftr" idx="155"/>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35" name="PlaceHolder 8"/>
          <p:cNvSpPr>
            <a:spLocks noGrp="1"/>
          </p:cNvSpPr>
          <p:nvPr>
            <p:ph type="sldNum" idx="15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rgbClr val="1f4e79"/>
                </a:solidFill>
                <a:latin typeface="Arial"/>
              </a:defRPr>
            </a:lvl1pPr>
          </a:lstStyle>
          <a:p>
            <a:pPr indent="0" algn="r" defTabSz="914400">
              <a:lnSpc>
                <a:spcPct val="100000"/>
              </a:lnSpc>
              <a:buNone/>
            </a:pPr>
            <a:fld id="{B6EAB132-8407-4B8B-AC4C-1FD16B9CA014}"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grpSp>
        <p:nvGrpSpPr>
          <p:cNvPr id="436" name="Group 25"/>
          <p:cNvGrpSpPr/>
          <p:nvPr/>
        </p:nvGrpSpPr>
        <p:grpSpPr>
          <a:xfrm>
            <a:off x="11347560" y="98280"/>
            <a:ext cx="770040" cy="1022760"/>
            <a:chOff x="11347560" y="98280"/>
            <a:chExt cx="770040" cy="1022760"/>
          </a:xfrm>
        </p:grpSpPr>
        <p:grpSp>
          <p:nvGrpSpPr>
            <p:cNvPr id="437" name="Group 24"/>
            <p:cNvGrpSpPr/>
            <p:nvPr/>
          </p:nvGrpSpPr>
          <p:grpSpPr>
            <a:xfrm>
              <a:off x="11347560" y="98280"/>
              <a:ext cx="770040" cy="1022760"/>
              <a:chOff x="11347560" y="98280"/>
              <a:chExt cx="770040" cy="1022760"/>
            </a:xfrm>
          </p:grpSpPr>
          <p:pic>
            <p:nvPicPr>
              <p:cNvPr id="438" name="Picture 23" descr=""/>
              <p:cNvPicPr/>
              <p:nvPr/>
            </p:nvPicPr>
            <p:blipFill>
              <a:blip r:embed="rId3"/>
              <a:stretch/>
            </p:blipFill>
            <p:spPr>
              <a:xfrm>
                <a:off x="11347560" y="98280"/>
                <a:ext cx="770040" cy="1022760"/>
              </a:xfrm>
              <a:prstGeom prst="rect">
                <a:avLst/>
              </a:prstGeom>
              <a:ln w="0">
                <a:noFill/>
              </a:ln>
            </p:spPr>
          </p:pic>
          <p:grpSp>
            <p:nvGrpSpPr>
              <p:cNvPr id="439" name="Group 15"/>
              <p:cNvGrpSpPr/>
              <p:nvPr/>
            </p:nvGrpSpPr>
            <p:grpSpPr>
              <a:xfrm>
                <a:off x="11552040" y="442800"/>
                <a:ext cx="485280" cy="498600"/>
                <a:chOff x="11552040" y="442800"/>
                <a:chExt cx="485280" cy="498600"/>
              </a:xfrm>
            </p:grpSpPr>
            <p:sp>
              <p:nvSpPr>
                <p:cNvPr id="440" name="Oval 16"/>
                <p:cNvSpPr/>
                <p:nvPr/>
              </p:nvSpPr>
              <p:spPr>
                <a:xfrm>
                  <a:off x="11552040" y="442800"/>
                  <a:ext cx="485280" cy="498600"/>
                </a:xfrm>
                <a:prstGeom prst="ellipse">
                  <a:avLst/>
                </a:prstGeom>
                <a:solidFill>
                  <a:srgbClr val="2c4e8c"/>
                </a:solidFill>
                <a:ln w="3175">
                  <a:solidFill>
                    <a:srgbClr val="4472c4">
                      <a:lumMod val="50000"/>
                    </a:srgbClr>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441" name="Rectangle 17"/>
                <p:cNvSpPr txBox="1"/>
                <p:nvPr/>
              </p:nvSpPr>
              <p:spPr>
                <a:xfrm>
                  <a:off x="11616840" y="537480"/>
                  <a:ext cx="355680" cy="35748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9"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7"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442" name="Picture 7" descr=""/>
            <p:cNvPicPr/>
            <p:nvPr/>
          </p:nvPicPr>
          <p:blipFill>
            <a:blip r:embed="rId4"/>
            <a:stretch/>
          </p:blipFill>
          <p:spPr>
            <a:xfrm>
              <a:off x="11714760" y="608400"/>
              <a:ext cx="159840" cy="16416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756" r:id="rId5"/>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43" name="PlaceHolder 1"/>
          <p:cNvSpPr>
            <a:spLocks noGrp="1"/>
          </p:cNvSpPr>
          <p:nvPr>
            <p:ph type="title"/>
          </p:nvPr>
        </p:nvSpPr>
        <p:spPr>
          <a:xfrm>
            <a:off x="838080" y="365040"/>
            <a:ext cx="1009080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accent5">
                    <a:lumMod val="75000"/>
                  </a:schemeClr>
                </a:solidFill>
                <a:latin typeface="Arial"/>
              </a:rPr>
              <a:t>Click to edit Master title style</a:t>
            </a:r>
            <a:endParaRPr b="0" lang="en-US" sz="4400" spc="-1" strike="noStrike">
              <a:solidFill>
                <a:schemeClr val="dk1"/>
              </a:solidFill>
              <a:latin typeface="Calibri"/>
            </a:endParaRPr>
          </a:p>
        </p:txBody>
      </p:sp>
      <p:sp>
        <p:nvSpPr>
          <p:cNvPr id="444" name="PlaceHolder 2"/>
          <p:cNvSpPr>
            <a:spLocks noGrp="1"/>
          </p:cNvSpPr>
          <p:nvPr>
            <p:ph type="dt" idx="15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1f4e79"/>
                </a:solidFill>
                <a:latin typeface="Arial"/>
              </a:defRPr>
            </a:lvl1pPr>
          </a:lstStyle>
          <a:p>
            <a:pPr indent="0" defTabSz="914400">
              <a:lnSpc>
                <a:spcPct val="100000"/>
              </a:lnSpc>
              <a:buNone/>
            </a:pPr>
            <a:r>
              <a:rPr b="0" lang="en-US" sz="1200" spc="-1" strike="noStrike">
                <a:solidFill>
                  <a:srgbClr val="1f4e79"/>
                </a:solidFill>
                <a:latin typeface="Arial"/>
              </a:rPr>
              <a:t>&lt;date/time&gt;</a:t>
            </a:r>
            <a:endParaRPr b="0" lang="en-US" sz="1200" spc="-1" strike="noStrike">
              <a:solidFill>
                <a:srgbClr val="000000"/>
              </a:solidFill>
              <a:latin typeface="Times New Roman"/>
            </a:endParaRPr>
          </a:p>
        </p:txBody>
      </p:sp>
      <p:sp>
        <p:nvSpPr>
          <p:cNvPr id="445" name="PlaceHolder 3"/>
          <p:cNvSpPr>
            <a:spLocks noGrp="1"/>
          </p:cNvSpPr>
          <p:nvPr>
            <p:ph type="ftr" idx="158"/>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46" name="PlaceHolder 4"/>
          <p:cNvSpPr>
            <a:spLocks noGrp="1"/>
          </p:cNvSpPr>
          <p:nvPr>
            <p:ph type="sldNum" idx="15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rgbClr val="1f4e79"/>
                </a:solidFill>
                <a:latin typeface="Arial"/>
              </a:defRPr>
            </a:lvl1pPr>
          </a:lstStyle>
          <a:p>
            <a:pPr indent="0" algn="r" defTabSz="914400">
              <a:lnSpc>
                <a:spcPct val="100000"/>
              </a:lnSpc>
              <a:buNone/>
            </a:pPr>
            <a:fld id="{F4F6C8BE-F6E8-4E0F-B530-1B97B7F21B1D}"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grpSp>
        <p:nvGrpSpPr>
          <p:cNvPr id="447" name="Group 25"/>
          <p:cNvGrpSpPr/>
          <p:nvPr/>
        </p:nvGrpSpPr>
        <p:grpSpPr>
          <a:xfrm>
            <a:off x="11347560" y="98280"/>
            <a:ext cx="770040" cy="1022760"/>
            <a:chOff x="11347560" y="98280"/>
            <a:chExt cx="770040" cy="1022760"/>
          </a:xfrm>
        </p:grpSpPr>
        <p:grpSp>
          <p:nvGrpSpPr>
            <p:cNvPr id="448" name="Group 24"/>
            <p:cNvGrpSpPr/>
            <p:nvPr/>
          </p:nvGrpSpPr>
          <p:grpSpPr>
            <a:xfrm>
              <a:off x="11347560" y="98280"/>
              <a:ext cx="770040" cy="1022760"/>
              <a:chOff x="11347560" y="98280"/>
              <a:chExt cx="770040" cy="1022760"/>
            </a:xfrm>
          </p:grpSpPr>
          <p:pic>
            <p:nvPicPr>
              <p:cNvPr id="449" name="Picture 23" descr=""/>
              <p:cNvPicPr/>
              <p:nvPr/>
            </p:nvPicPr>
            <p:blipFill>
              <a:blip r:embed="rId3"/>
              <a:stretch/>
            </p:blipFill>
            <p:spPr>
              <a:xfrm>
                <a:off x="11347560" y="98280"/>
                <a:ext cx="770040" cy="1022760"/>
              </a:xfrm>
              <a:prstGeom prst="rect">
                <a:avLst/>
              </a:prstGeom>
              <a:ln w="0">
                <a:noFill/>
              </a:ln>
            </p:spPr>
          </p:pic>
          <p:grpSp>
            <p:nvGrpSpPr>
              <p:cNvPr id="450" name="Group 11"/>
              <p:cNvGrpSpPr/>
              <p:nvPr/>
            </p:nvGrpSpPr>
            <p:grpSpPr>
              <a:xfrm>
                <a:off x="11552040" y="442800"/>
                <a:ext cx="485280" cy="498600"/>
                <a:chOff x="11552040" y="442800"/>
                <a:chExt cx="485280" cy="498600"/>
              </a:xfrm>
            </p:grpSpPr>
            <p:sp>
              <p:nvSpPr>
                <p:cNvPr id="451" name="Oval 12"/>
                <p:cNvSpPr/>
                <p:nvPr/>
              </p:nvSpPr>
              <p:spPr>
                <a:xfrm>
                  <a:off x="11552040" y="442800"/>
                  <a:ext cx="485280" cy="498600"/>
                </a:xfrm>
                <a:prstGeom prst="ellipse">
                  <a:avLst/>
                </a:prstGeom>
                <a:solidFill>
                  <a:srgbClr val="2c4e8c"/>
                </a:solidFill>
                <a:ln w="3175">
                  <a:solidFill>
                    <a:srgbClr val="4472c4">
                      <a:lumMod val="50000"/>
                    </a:srgbClr>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452" name="Rectangle 13"/>
                <p:cNvSpPr txBox="1"/>
                <p:nvPr/>
              </p:nvSpPr>
              <p:spPr>
                <a:xfrm>
                  <a:off x="11616840" y="537480"/>
                  <a:ext cx="355680" cy="35748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9"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7"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453" name="Picture 7" descr=""/>
            <p:cNvPicPr/>
            <p:nvPr/>
          </p:nvPicPr>
          <p:blipFill>
            <a:blip r:embed="rId4"/>
            <a:stretch/>
          </p:blipFill>
          <p:spPr>
            <a:xfrm>
              <a:off x="11714760" y="608400"/>
              <a:ext cx="159840" cy="16416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758" r:id="rId5"/>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54" name="PlaceHolder 1"/>
          <p:cNvSpPr>
            <a:spLocks noGrp="1"/>
          </p:cNvSpPr>
          <p:nvPr>
            <p:ph type="dt" idx="160"/>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1f4e79"/>
                </a:solidFill>
                <a:latin typeface="Arial"/>
              </a:defRPr>
            </a:lvl1pPr>
          </a:lstStyle>
          <a:p>
            <a:pPr indent="0" defTabSz="914400">
              <a:lnSpc>
                <a:spcPct val="100000"/>
              </a:lnSpc>
              <a:buNone/>
            </a:pPr>
            <a:r>
              <a:rPr b="0" lang="en-US" sz="1200" spc="-1" strike="noStrike">
                <a:solidFill>
                  <a:srgbClr val="1f4e79"/>
                </a:solidFill>
                <a:latin typeface="Arial"/>
              </a:rPr>
              <a:t>&lt;date/time&gt;</a:t>
            </a:r>
            <a:endParaRPr b="0" lang="en-US" sz="1200" spc="-1" strike="noStrike">
              <a:solidFill>
                <a:srgbClr val="000000"/>
              </a:solidFill>
              <a:latin typeface="Times New Roman"/>
            </a:endParaRPr>
          </a:p>
        </p:txBody>
      </p:sp>
      <p:sp>
        <p:nvSpPr>
          <p:cNvPr id="455" name="PlaceHolder 2"/>
          <p:cNvSpPr>
            <a:spLocks noGrp="1"/>
          </p:cNvSpPr>
          <p:nvPr>
            <p:ph type="ftr" idx="161"/>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56" name="PlaceHolder 3"/>
          <p:cNvSpPr>
            <a:spLocks noGrp="1"/>
          </p:cNvSpPr>
          <p:nvPr>
            <p:ph type="sldNum" idx="162"/>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rgbClr val="1f4e79"/>
                </a:solidFill>
                <a:latin typeface="Arial"/>
              </a:defRPr>
            </a:lvl1pPr>
          </a:lstStyle>
          <a:p>
            <a:pPr indent="0" algn="r" defTabSz="914400">
              <a:lnSpc>
                <a:spcPct val="100000"/>
              </a:lnSpc>
              <a:buNone/>
            </a:pPr>
            <a:fld id="{D7FB4EC8-06BB-4813-A474-A892CC018EBC}"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grpSp>
        <p:nvGrpSpPr>
          <p:cNvPr id="457" name="Group 25"/>
          <p:cNvGrpSpPr/>
          <p:nvPr/>
        </p:nvGrpSpPr>
        <p:grpSpPr>
          <a:xfrm>
            <a:off x="11347560" y="98280"/>
            <a:ext cx="770040" cy="1022760"/>
            <a:chOff x="11347560" y="98280"/>
            <a:chExt cx="770040" cy="1022760"/>
          </a:xfrm>
        </p:grpSpPr>
        <p:grpSp>
          <p:nvGrpSpPr>
            <p:cNvPr id="458" name="Group 24"/>
            <p:cNvGrpSpPr/>
            <p:nvPr/>
          </p:nvGrpSpPr>
          <p:grpSpPr>
            <a:xfrm>
              <a:off x="11347560" y="98280"/>
              <a:ext cx="770040" cy="1022760"/>
              <a:chOff x="11347560" y="98280"/>
              <a:chExt cx="770040" cy="1022760"/>
            </a:xfrm>
          </p:grpSpPr>
          <p:pic>
            <p:nvPicPr>
              <p:cNvPr id="459" name="Picture 23" descr=""/>
              <p:cNvPicPr/>
              <p:nvPr/>
            </p:nvPicPr>
            <p:blipFill>
              <a:blip r:embed="rId3"/>
              <a:stretch/>
            </p:blipFill>
            <p:spPr>
              <a:xfrm>
                <a:off x="11347560" y="98280"/>
                <a:ext cx="770040" cy="1022760"/>
              </a:xfrm>
              <a:prstGeom prst="rect">
                <a:avLst/>
              </a:prstGeom>
              <a:ln w="0">
                <a:noFill/>
              </a:ln>
            </p:spPr>
          </p:pic>
          <p:grpSp>
            <p:nvGrpSpPr>
              <p:cNvPr id="460" name="Group 10"/>
              <p:cNvGrpSpPr/>
              <p:nvPr/>
            </p:nvGrpSpPr>
            <p:grpSpPr>
              <a:xfrm>
                <a:off x="11552040" y="442800"/>
                <a:ext cx="485280" cy="498600"/>
                <a:chOff x="11552040" y="442800"/>
                <a:chExt cx="485280" cy="498600"/>
              </a:xfrm>
            </p:grpSpPr>
            <p:sp>
              <p:nvSpPr>
                <p:cNvPr id="461" name="Oval 11"/>
                <p:cNvSpPr/>
                <p:nvPr/>
              </p:nvSpPr>
              <p:spPr>
                <a:xfrm>
                  <a:off x="11552040" y="442800"/>
                  <a:ext cx="485280" cy="498600"/>
                </a:xfrm>
                <a:prstGeom prst="ellipse">
                  <a:avLst/>
                </a:prstGeom>
                <a:solidFill>
                  <a:srgbClr val="2c4e8c"/>
                </a:solidFill>
                <a:ln w="3175">
                  <a:solidFill>
                    <a:srgbClr val="4472c4">
                      <a:lumMod val="50000"/>
                    </a:srgbClr>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462" name="Rectangle 12"/>
                <p:cNvSpPr txBox="1"/>
                <p:nvPr/>
              </p:nvSpPr>
              <p:spPr>
                <a:xfrm>
                  <a:off x="11616840" y="537480"/>
                  <a:ext cx="355680" cy="35748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9"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7"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463" name="Picture 7" descr=""/>
            <p:cNvPicPr/>
            <p:nvPr/>
          </p:nvPicPr>
          <p:blipFill>
            <a:blip r:embed="rId4"/>
            <a:stretch/>
          </p:blipFill>
          <p:spPr>
            <a:xfrm>
              <a:off x="11714760" y="608400"/>
              <a:ext cx="159840" cy="16416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760" r:id="rId5"/>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64" name="PlaceHolder 1"/>
          <p:cNvSpPr>
            <a:spLocks noGrp="1"/>
          </p:cNvSpPr>
          <p:nvPr>
            <p:ph type="title"/>
          </p:nvPr>
        </p:nvSpPr>
        <p:spPr>
          <a:xfrm>
            <a:off x="839880" y="457200"/>
            <a:ext cx="3931920" cy="1599840"/>
          </a:xfrm>
          <a:prstGeom prst="rect">
            <a:avLst/>
          </a:prstGeom>
          <a:noFill/>
          <a:ln w="0">
            <a:noFill/>
          </a:ln>
        </p:spPr>
        <p:txBody>
          <a:bodyPr numCol="1" spcCol="0" lIns="91440" rIns="91440" tIns="45720" bIns="45720" anchor="b">
            <a:noAutofit/>
          </a:bodyPr>
          <a:p>
            <a:pPr indent="0">
              <a:lnSpc>
                <a:spcPct val="90000"/>
              </a:lnSpc>
              <a:buNone/>
            </a:pPr>
            <a:r>
              <a:rPr b="0" lang="en-US" sz="3200" spc="-1" strike="noStrike">
                <a:solidFill>
                  <a:schemeClr val="accent5">
                    <a:lumMod val="75000"/>
                  </a:schemeClr>
                </a:solidFill>
                <a:latin typeface="Arial"/>
              </a:rPr>
              <a:t>Click to edit Master title style</a:t>
            </a:r>
            <a:endParaRPr b="0" lang="en-US" sz="3200" spc="-1" strike="noStrike">
              <a:solidFill>
                <a:schemeClr val="dk1"/>
              </a:solidFill>
              <a:latin typeface="Calibri"/>
            </a:endParaRPr>
          </a:p>
        </p:txBody>
      </p:sp>
      <p:sp>
        <p:nvSpPr>
          <p:cNvPr id="465" name="PlaceHolder 2"/>
          <p:cNvSpPr>
            <a:spLocks noGrp="1"/>
          </p:cNvSpPr>
          <p:nvPr>
            <p:ph type="body"/>
          </p:nvPr>
        </p:nvSpPr>
        <p:spPr>
          <a:xfrm>
            <a:off x="5183280" y="987480"/>
            <a:ext cx="5998320" cy="487332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2f5597"/>
              </a:buClr>
              <a:buFont typeface="Arial"/>
              <a:buChar char="•"/>
            </a:pPr>
            <a:r>
              <a:rPr b="0" lang="en-US" sz="3200" spc="-1" strike="noStrike">
                <a:solidFill>
                  <a:schemeClr val="accent5">
                    <a:lumMod val="75000"/>
                  </a:schemeClr>
                </a:solidFill>
                <a:latin typeface="Arial"/>
              </a:rPr>
              <a:t>Click to edit Master text styles</a:t>
            </a:r>
            <a:endParaRPr b="0" lang="en-US" sz="3200" spc="-1" strike="noStrike">
              <a:solidFill>
                <a:schemeClr val="accent5">
                  <a:lumMod val="75000"/>
                </a:schemeClr>
              </a:solidFill>
              <a:latin typeface="Arial"/>
            </a:endParaRPr>
          </a:p>
          <a:p>
            <a:pPr lvl="1" marL="685800" indent="-228600">
              <a:lnSpc>
                <a:spcPct val="90000"/>
              </a:lnSpc>
              <a:spcBef>
                <a:spcPts val="499"/>
              </a:spcBef>
              <a:buClr>
                <a:srgbClr val="2f5597"/>
              </a:buClr>
              <a:buFont typeface="Arial"/>
              <a:buChar char="•"/>
            </a:pPr>
            <a:r>
              <a:rPr b="0" lang="en-US" sz="2800" spc="-1" strike="noStrike">
                <a:solidFill>
                  <a:schemeClr val="accent5">
                    <a:lumMod val="75000"/>
                  </a:schemeClr>
                </a:solidFill>
                <a:latin typeface="Arial"/>
              </a:rPr>
              <a:t>Second level</a:t>
            </a:r>
            <a:endParaRPr b="0" lang="en-US" sz="2800" spc="-1" strike="noStrike">
              <a:solidFill>
                <a:schemeClr val="accent5">
                  <a:lumMod val="75000"/>
                </a:schemeClr>
              </a:solidFill>
              <a:latin typeface="Arial"/>
            </a:endParaRPr>
          </a:p>
          <a:p>
            <a:pPr lvl="2" marL="1143000" indent="-228600">
              <a:lnSpc>
                <a:spcPct val="90000"/>
              </a:lnSpc>
              <a:spcBef>
                <a:spcPts val="499"/>
              </a:spcBef>
              <a:buClr>
                <a:srgbClr val="2f5597"/>
              </a:buClr>
              <a:buFont typeface="Arial"/>
              <a:buChar char="•"/>
            </a:pPr>
            <a:r>
              <a:rPr b="0" lang="en-US" sz="2400" spc="-1" strike="noStrike">
                <a:solidFill>
                  <a:schemeClr val="accent5">
                    <a:lumMod val="75000"/>
                  </a:schemeClr>
                </a:solidFill>
                <a:latin typeface="Arial"/>
              </a:rPr>
              <a:t>Third level</a:t>
            </a:r>
            <a:endParaRPr b="0" lang="en-US" sz="2400" spc="-1" strike="noStrike">
              <a:solidFill>
                <a:schemeClr val="accent5">
                  <a:lumMod val="75000"/>
                </a:schemeClr>
              </a:solidFill>
              <a:latin typeface="Arial"/>
            </a:endParaRPr>
          </a:p>
          <a:p>
            <a:pPr lvl="3" marL="1600200" indent="-228600">
              <a:lnSpc>
                <a:spcPct val="90000"/>
              </a:lnSpc>
              <a:spcBef>
                <a:spcPts val="499"/>
              </a:spcBef>
              <a:buClr>
                <a:srgbClr val="2f5597"/>
              </a:buClr>
              <a:buFont typeface="Arial"/>
              <a:buChar char="•"/>
            </a:pPr>
            <a:r>
              <a:rPr b="0" lang="en-US" sz="2000" spc="-1" strike="noStrike">
                <a:solidFill>
                  <a:schemeClr val="accent5">
                    <a:lumMod val="75000"/>
                  </a:schemeClr>
                </a:solidFill>
                <a:latin typeface="Arial"/>
              </a:rPr>
              <a:t>Fourth level</a:t>
            </a:r>
            <a:endParaRPr b="0" lang="en-US" sz="2000" spc="-1" strike="noStrike">
              <a:solidFill>
                <a:schemeClr val="accent5">
                  <a:lumMod val="75000"/>
                </a:schemeClr>
              </a:solidFill>
              <a:latin typeface="Arial"/>
            </a:endParaRPr>
          </a:p>
          <a:p>
            <a:pPr lvl="4" marL="2057400" indent="-228600">
              <a:lnSpc>
                <a:spcPct val="90000"/>
              </a:lnSpc>
              <a:spcBef>
                <a:spcPts val="499"/>
              </a:spcBef>
              <a:buClr>
                <a:srgbClr val="2f5597"/>
              </a:buClr>
              <a:buFont typeface="Arial"/>
              <a:buChar char="•"/>
            </a:pPr>
            <a:r>
              <a:rPr b="0" lang="en-US" sz="2000" spc="-1" strike="noStrike">
                <a:solidFill>
                  <a:schemeClr val="accent5">
                    <a:lumMod val="75000"/>
                  </a:schemeClr>
                </a:solidFill>
                <a:latin typeface="Arial"/>
              </a:rPr>
              <a:t>Fifth level</a:t>
            </a:r>
            <a:endParaRPr b="0" lang="en-US" sz="2000" spc="-1" strike="noStrike">
              <a:solidFill>
                <a:schemeClr val="accent5">
                  <a:lumMod val="75000"/>
                </a:schemeClr>
              </a:solidFill>
              <a:latin typeface="Arial"/>
            </a:endParaRPr>
          </a:p>
        </p:txBody>
      </p:sp>
      <p:sp>
        <p:nvSpPr>
          <p:cNvPr id="466" name="PlaceHolder 3"/>
          <p:cNvSpPr>
            <a:spLocks noGrp="1"/>
          </p:cNvSpPr>
          <p:nvPr>
            <p:ph type="body"/>
          </p:nvPr>
        </p:nvSpPr>
        <p:spPr>
          <a:xfrm>
            <a:off x="839880" y="2057400"/>
            <a:ext cx="3931920" cy="3811320"/>
          </a:xfrm>
          <a:prstGeom prst="rect">
            <a:avLst/>
          </a:prstGeom>
          <a:noFill/>
          <a:ln w="0">
            <a:noFill/>
          </a:ln>
        </p:spPr>
        <p:txBody>
          <a:bodyPr numCol="1" spcCol="0" lIns="91440" rIns="91440" tIns="45720" bIns="45720" anchor="t">
            <a:noAutofit/>
          </a:bodyPr>
          <a:p>
            <a:pPr indent="0">
              <a:lnSpc>
                <a:spcPct val="90000"/>
              </a:lnSpc>
              <a:spcBef>
                <a:spcPts val="1001"/>
              </a:spcBef>
              <a:buNone/>
              <a:tabLst>
                <a:tab algn="l" pos="0"/>
              </a:tabLst>
            </a:pPr>
            <a:r>
              <a:rPr b="0" lang="en-US" sz="1600" spc="-1" strike="noStrike">
                <a:solidFill>
                  <a:schemeClr val="accent5">
                    <a:lumMod val="75000"/>
                  </a:schemeClr>
                </a:solidFill>
                <a:latin typeface="Arial"/>
              </a:rPr>
              <a:t>Click to edit Master text styles</a:t>
            </a:r>
            <a:endParaRPr b="0" lang="en-US" sz="1600" spc="-1" strike="noStrike">
              <a:solidFill>
                <a:schemeClr val="accent5">
                  <a:lumMod val="75000"/>
                </a:schemeClr>
              </a:solidFill>
              <a:latin typeface="Arial"/>
            </a:endParaRPr>
          </a:p>
        </p:txBody>
      </p:sp>
      <p:sp>
        <p:nvSpPr>
          <p:cNvPr id="467" name="PlaceHolder 4"/>
          <p:cNvSpPr>
            <a:spLocks noGrp="1"/>
          </p:cNvSpPr>
          <p:nvPr>
            <p:ph type="dt" idx="163"/>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1f4e79"/>
                </a:solidFill>
                <a:latin typeface="Arial"/>
              </a:defRPr>
            </a:lvl1pPr>
          </a:lstStyle>
          <a:p>
            <a:pPr indent="0" defTabSz="914400">
              <a:lnSpc>
                <a:spcPct val="100000"/>
              </a:lnSpc>
              <a:buNone/>
            </a:pPr>
            <a:r>
              <a:rPr b="0" lang="en-US" sz="1200" spc="-1" strike="noStrike">
                <a:solidFill>
                  <a:srgbClr val="1f4e79"/>
                </a:solidFill>
                <a:latin typeface="Arial"/>
              </a:rPr>
              <a:t>&lt;date/time&gt;</a:t>
            </a:r>
            <a:endParaRPr b="0" lang="en-US" sz="1200" spc="-1" strike="noStrike">
              <a:solidFill>
                <a:srgbClr val="000000"/>
              </a:solidFill>
              <a:latin typeface="Times New Roman"/>
            </a:endParaRPr>
          </a:p>
        </p:txBody>
      </p:sp>
      <p:sp>
        <p:nvSpPr>
          <p:cNvPr id="468" name="PlaceHolder 5"/>
          <p:cNvSpPr>
            <a:spLocks noGrp="1"/>
          </p:cNvSpPr>
          <p:nvPr>
            <p:ph type="ftr" idx="164"/>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69" name="PlaceHolder 6"/>
          <p:cNvSpPr>
            <a:spLocks noGrp="1"/>
          </p:cNvSpPr>
          <p:nvPr>
            <p:ph type="sldNum" idx="16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rgbClr val="1f4e79"/>
                </a:solidFill>
                <a:latin typeface="Arial"/>
              </a:defRPr>
            </a:lvl1pPr>
          </a:lstStyle>
          <a:p>
            <a:pPr indent="0" algn="r" defTabSz="914400">
              <a:lnSpc>
                <a:spcPct val="100000"/>
              </a:lnSpc>
              <a:buNone/>
            </a:pPr>
            <a:fld id="{C327E32F-5FB9-4228-93FC-9F99E0316F20}"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grpSp>
        <p:nvGrpSpPr>
          <p:cNvPr id="470" name="Group 25"/>
          <p:cNvGrpSpPr/>
          <p:nvPr/>
        </p:nvGrpSpPr>
        <p:grpSpPr>
          <a:xfrm>
            <a:off x="11347560" y="98280"/>
            <a:ext cx="770040" cy="1022760"/>
            <a:chOff x="11347560" y="98280"/>
            <a:chExt cx="770040" cy="1022760"/>
          </a:xfrm>
        </p:grpSpPr>
        <p:grpSp>
          <p:nvGrpSpPr>
            <p:cNvPr id="471" name="Group 24"/>
            <p:cNvGrpSpPr/>
            <p:nvPr/>
          </p:nvGrpSpPr>
          <p:grpSpPr>
            <a:xfrm>
              <a:off x="11347560" y="98280"/>
              <a:ext cx="770040" cy="1022760"/>
              <a:chOff x="11347560" y="98280"/>
              <a:chExt cx="770040" cy="1022760"/>
            </a:xfrm>
          </p:grpSpPr>
          <p:pic>
            <p:nvPicPr>
              <p:cNvPr id="472" name="Picture 23" descr=""/>
              <p:cNvPicPr/>
              <p:nvPr/>
            </p:nvPicPr>
            <p:blipFill>
              <a:blip r:embed="rId3"/>
              <a:stretch/>
            </p:blipFill>
            <p:spPr>
              <a:xfrm>
                <a:off x="11347560" y="98280"/>
                <a:ext cx="770040" cy="1022760"/>
              </a:xfrm>
              <a:prstGeom prst="rect">
                <a:avLst/>
              </a:prstGeom>
              <a:ln w="0">
                <a:noFill/>
              </a:ln>
            </p:spPr>
          </p:pic>
          <p:grpSp>
            <p:nvGrpSpPr>
              <p:cNvPr id="473" name="Group 13"/>
              <p:cNvGrpSpPr/>
              <p:nvPr/>
            </p:nvGrpSpPr>
            <p:grpSpPr>
              <a:xfrm>
                <a:off x="11552040" y="442800"/>
                <a:ext cx="485280" cy="498600"/>
                <a:chOff x="11552040" y="442800"/>
                <a:chExt cx="485280" cy="498600"/>
              </a:xfrm>
            </p:grpSpPr>
            <p:sp>
              <p:nvSpPr>
                <p:cNvPr id="474" name="Oval 14"/>
                <p:cNvSpPr/>
                <p:nvPr/>
              </p:nvSpPr>
              <p:spPr>
                <a:xfrm>
                  <a:off x="11552040" y="442800"/>
                  <a:ext cx="485280" cy="498600"/>
                </a:xfrm>
                <a:prstGeom prst="ellipse">
                  <a:avLst/>
                </a:prstGeom>
                <a:solidFill>
                  <a:srgbClr val="2c4e8c"/>
                </a:solidFill>
                <a:ln w="3175">
                  <a:solidFill>
                    <a:srgbClr val="4472c4">
                      <a:lumMod val="50000"/>
                    </a:srgbClr>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475" name="Rectangle 15"/>
                <p:cNvSpPr txBox="1"/>
                <p:nvPr/>
              </p:nvSpPr>
              <p:spPr>
                <a:xfrm>
                  <a:off x="11616840" y="537480"/>
                  <a:ext cx="355680" cy="35748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9"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7"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476" name="Picture 7" descr=""/>
            <p:cNvPicPr/>
            <p:nvPr/>
          </p:nvPicPr>
          <p:blipFill>
            <a:blip r:embed="rId4"/>
            <a:stretch/>
          </p:blipFill>
          <p:spPr>
            <a:xfrm>
              <a:off x="11714760" y="608400"/>
              <a:ext cx="159840" cy="16416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762" r:id="rId5"/>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77" name="PlaceHolder 1"/>
          <p:cNvSpPr>
            <a:spLocks noGrp="1"/>
          </p:cNvSpPr>
          <p:nvPr>
            <p:ph type="title"/>
          </p:nvPr>
        </p:nvSpPr>
        <p:spPr>
          <a:xfrm>
            <a:off x="839880" y="457200"/>
            <a:ext cx="3931920" cy="1599840"/>
          </a:xfrm>
          <a:prstGeom prst="rect">
            <a:avLst/>
          </a:prstGeom>
          <a:noFill/>
          <a:ln w="0">
            <a:noFill/>
          </a:ln>
        </p:spPr>
        <p:txBody>
          <a:bodyPr numCol="1" spcCol="0" lIns="91440" rIns="91440" tIns="45720" bIns="45720" anchor="b">
            <a:noAutofit/>
          </a:bodyPr>
          <a:p>
            <a:pPr indent="0">
              <a:lnSpc>
                <a:spcPct val="90000"/>
              </a:lnSpc>
              <a:buNone/>
            </a:pPr>
            <a:r>
              <a:rPr b="0" lang="en-US" sz="3200" spc="-1" strike="noStrike">
                <a:solidFill>
                  <a:schemeClr val="accent5">
                    <a:lumMod val="75000"/>
                  </a:schemeClr>
                </a:solidFill>
                <a:latin typeface="Arial"/>
              </a:rPr>
              <a:t>Click to edit Master title style</a:t>
            </a:r>
            <a:endParaRPr b="0" lang="en-US" sz="3200" spc="-1" strike="noStrike">
              <a:solidFill>
                <a:schemeClr val="dk1"/>
              </a:solidFill>
              <a:latin typeface="Calibri"/>
            </a:endParaRPr>
          </a:p>
        </p:txBody>
      </p:sp>
      <p:sp>
        <p:nvSpPr>
          <p:cNvPr id="478" name="PlaceHolder 2"/>
          <p:cNvSpPr>
            <a:spLocks noGrp="1"/>
          </p:cNvSpPr>
          <p:nvPr>
            <p:ph type="body"/>
          </p:nvPr>
        </p:nvSpPr>
        <p:spPr>
          <a:xfrm>
            <a:off x="5183280" y="987480"/>
            <a:ext cx="5954760" cy="4873320"/>
          </a:xfrm>
          <a:prstGeom prst="rect">
            <a:avLst/>
          </a:prstGeom>
          <a:noFill/>
          <a:ln w="0">
            <a:noFill/>
          </a:ln>
        </p:spPr>
        <p:txBody>
          <a:bodyPr lIns="90000" rIns="90000" tIns="45000" bIns="45000" anchor="t">
            <a:normAutofit fontScale="96865"/>
          </a:bodyPr>
          <a:p>
            <a:pPr marL="432000" indent="-324000">
              <a:lnSpc>
                <a:spcPct val="90000"/>
              </a:lnSpc>
              <a:spcBef>
                <a:spcPts val="1417"/>
              </a:spcBef>
              <a:buClr>
                <a:srgbClr val="000000"/>
              </a:buClr>
              <a:buSzPct val="45000"/>
              <a:buFont typeface="Wingdings" charset="2"/>
              <a:buChar char=""/>
            </a:pPr>
            <a:r>
              <a:rPr b="0" lang="en-US" sz="3200" spc="-1" strike="noStrike">
                <a:solidFill>
                  <a:schemeClr val="accent5">
                    <a:lumMod val="75000"/>
                  </a:schemeClr>
                </a:solidFill>
                <a:latin typeface="Arial"/>
              </a:rPr>
              <a:t>Click to edit the outline text format</a:t>
            </a:r>
            <a:endParaRPr b="0" lang="en-US" sz="3200" spc="-1" strike="noStrike">
              <a:solidFill>
                <a:schemeClr val="accent5">
                  <a:lumMod val="75000"/>
                </a:schemeClr>
              </a:solidFill>
              <a:latin typeface="Arial"/>
            </a:endParaRPr>
          </a:p>
          <a:p>
            <a:pPr lvl="1" marL="864000" indent="-324000">
              <a:lnSpc>
                <a:spcPct val="90000"/>
              </a:lnSpc>
              <a:spcBef>
                <a:spcPts val="1134"/>
              </a:spcBef>
              <a:buClr>
                <a:srgbClr val="000000"/>
              </a:buClr>
              <a:buSzPct val="75000"/>
              <a:buFont typeface="Symbol" charset="2"/>
              <a:buChar char=""/>
            </a:pPr>
            <a:r>
              <a:rPr b="0" lang="en-US" sz="3200" spc="-1" strike="noStrike">
                <a:solidFill>
                  <a:schemeClr val="accent5">
                    <a:lumMod val="75000"/>
                  </a:schemeClr>
                </a:solidFill>
                <a:latin typeface="Arial"/>
              </a:rPr>
              <a:t>Second Outline Level</a:t>
            </a:r>
            <a:endParaRPr b="0" lang="en-US" sz="3200" spc="-1" strike="noStrike">
              <a:solidFill>
                <a:schemeClr val="accent5">
                  <a:lumMod val="75000"/>
                </a:schemeClr>
              </a:solidFill>
              <a:latin typeface="Arial"/>
            </a:endParaRPr>
          </a:p>
          <a:p>
            <a:pPr lvl="2" marL="1296000" indent="-288000">
              <a:lnSpc>
                <a:spcPct val="90000"/>
              </a:lnSpc>
              <a:spcBef>
                <a:spcPts val="850"/>
              </a:spcBef>
              <a:buClr>
                <a:srgbClr val="000000"/>
              </a:buClr>
              <a:buSzPct val="45000"/>
              <a:buFont typeface="Wingdings" charset="2"/>
              <a:buChar char=""/>
            </a:pPr>
            <a:r>
              <a:rPr b="0" lang="en-US" sz="3200" spc="-1" strike="noStrike">
                <a:solidFill>
                  <a:schemeClr val="accent5">
                    <a:lumMod val="75000"/>
                  </a:schemeClr>
                </a:solidFill>
                <a:latin typeface="Arial"/>
              </a:rPr>
              <a:t>Third Outline Level</a:t>
            </a:r>
            <a:endParaRPr b="0" lang="en-US" sz="3200" spc="-1" strike="noStrike">
              <a:solidFill>
                <a:schemeClr val="accent5">
                  <a:lumMod val="75000"/>
                </a:schemeClr>
              </a:solidFill>
              <a:latin typeface="Arial"/>
            </a:endParaRPr>
          </a:p>
          <a:p>
            <a:pPr lvl="3" marL="1728000" indent="-216000">
              <a:lnSpc>
                <a:spcPct val="90000"/>
              </a:lnSpc>
              <a:spcBef>
                <a:spcPts val="567"/>
              </a:spcBef>
              <a:buClr>
                <a:srgbClr val="000000"/>
              </a:buClr>
              <a:buSzPct val="75000"/>
              <a:buFont typeface="Symbol" charset="2"/>
              <a:buChar char=""/>
            </a:pPr>
            <a:r>
              <a:rPr b="0" lang="en-US" sz="3200" spc="-1" strike="noStrike">
                <a:solidFill>
                  <a:schemeClr val="accent5">
                    <a:lumMod val="75000"/>
                  </a:schemeClr>
                </a:solidFill>
                <a:latin typeface="Arial"/>
              </a:rPr>
              <a:t>Fourth Outline Level</a:t>
            </a:r>
            <a:endParaRPr b="0" lang="en-US" sz="3200" spc="-1" strike="noStrike">
              <a:solidFill>
                <a:schemeClr val="accent5">
                  <a:lumMod val="75000"/>
                </a:schemeClr>
              </a:solidFill>
              <a:latin typeface="Arial"/>
            </a:endParaRPr>
          </a:p>
          <a:p>
            <a:pPr lvl="4" marL="2160000" indent="-216000">
              <a:lnSpc>
                <a:spcPct val="90000"/>
              </a:lnSpc>
              <a:spcBef>
                <a:spcPts val="283"/>
              </a:spcBef>
              <a:buClr>
                <a:srgbClr val="000000"/>
              </a:buClr>
              <a:buSzPct val="45000"/>
              <a:buFont typeface="Wingdings" charset="2"/>
              <a:buChar char=""/>
            </a:pPr>
            <a:r>
              <a:rPr b="0" lang="en-US" sz="3200" spc="-1" strike="noStrike">
                <a:solidFill>
                  <a:schemeClr val="accent5">
                    <a:lumMod val="75000"/>
                  </a:schemeClr>
                </a:solidFill>
                <a:latin typeface="Arial"/>
              </a:rPr>
              <a:t>Fifth Outline Level</a:t>
            </a:r>
            <a:endParaRPr b="0" lang="en-US" sz="3200" spc="-1" strike="noStrike">
              <a:solidFill>
                <a:schemeClr val="accent5">
                  <a:lumMod val="75000"/>
                </a:schemeClr>
              </a:solidFill>
              <a:latin typeface="Arial"/>
            </a:endParaRPr>
          </a:p>
          <a:p>
            <a:pPr lvl="5" marL="2592000" indent="-216000">
              <a:lnSpc>
                <a:spcPct val="90000"/>
              </a:lnSpc>
              <a:spcBef>
                <a:spcPts val="283"/>
              </a:spcBef>
              <a:buClr>
                <a:srgbClr val="000000"/>
              </a:buClr>
              <a:buSzPct val="45000"/>
              <a:buFont typeface="Wingdings" charset="2"/>
              <a:buChar char=""/>
            </a:pPr>
            <a:r>
              <a:rPr b="0" lang="en-US" sz="3200" spc="-1" strike="noStrike">
                <a:solidFill>
                  <a:schemeClr val="accent5">
                    <a:lumMod val="75000"/>
                  </a:schemeClr>
                </a:solidFill>
                <a:latin typeface="Arial"/>
              </a:rPr>
              <a:t>Sixth Outline Level</a:t>
            </a:r>
            <a:endParaRPr b="0" lang="en-US" sz="3200" spc="-1" strike="noStrike">
              <a:solidFill>
                <a:schemeClr val="accent5">
                  <a:lumMod val="75000"/>
                </a:schemeClr>
              </a:solidFill>
              <a:latin typeface="Arial"/>
            </a:endParaRPr>
          </a:p>
          <a:p>
            <a:pPr lvl="6" marL="3024000" indent="-216000">
              <a:lnSpc>
                <a:spcPct val="90000"/>
              </a:lnSpc>
              <a:spcBef>
                <a:spcPts val="283"/>
              </a:spcBef>
              <a:buClr>
                <a:srgbClr val="000000"/>
              </a:buClr>
              <a:buSzPct val="45000"/>
              <a:buFont typeface="Wingdings" charset="2"/>
              <a:buChar char=""/>
            </a:pPr>
            <a:r>
              <a:rPr b="0" lang="en-US" sz="3200" spc="-1" strike="noStrike">
                <a:solidFill>
                  <a:schemeClr val="accent5">
                    <a:lumMod val="75000"/>
                  </a:schemeClr>
                </a:solidFill>
                <a:latin typeface="Arial"/>
              </a:rPr>
              <a:t>Seventh Outline Level</a:t>
            </a:r>
            <a:endParaRPr b="0" lang="en-US" sz="3200" spc="-1" strike="noStrike">
              <a:solidFill>
                <a:schemeClr val="accent5">
                  <a:lumMod val="75000"/>
                </a:schemeClr>
              </a:solidFill>
              <a:latin typeface="Arial"/>
            </a:endParaRPr>
          </a:p>
        </p:txBody>
      </p:sp>
      <p:sp>
        <p:nvSpPr>
          <p:cNvPr id="479" name="PlaceHolder 3"/>
          <p:cNvSpPr>
            <a:spLocks noGrp="1"/>
          </p:cNvSpPr>
          <p:nvPr>
            <p:ph type="body"/>
          </p:nvPr>
        </p:nvSpPr>
        <p:spPr>
          <a:xfrm>
            <a:off x="839880" y="2057400"/>
            <a:ext cx="3931920" cy="3811320"/>
          </a:xfrm>
          <a:prstGeom prst="rect">
            <a:avLst/>
          </a:prstGeom>
          <a:noFill/>
          <a:ln w="0">
            <a:noFill/>
          </a:ln>
        </p:spPr>
        <p:txBody>
          <a:bodyPr numCol="1" spcCol="0" lIns="91440" rIns="91440" tIns="45720" bIns="45720" anchor="t">
            <a:noAutofit/>
          </a:bodyPr>
          <a:p>
            <a:pPr indent="0">
              <a:lnSpc>
                <a:spcPct val="90000"/>
              </a:lnSpc>
              <a:spcBef>
                <a:spcPts val="1001"/>
              </a:spcBef>
              <a:buNone/>
              <a:tabLst>
                <a:tab algn="l" pos="0"/>
              </a:tabLst>
            </a:pPr>
            <a:r>
              <a:rPr b="0" lang="en-US" sz="1600" spc="-1" strike="noStrike">
                <a:solidFill>
                  <a:schemeClr val="accent5">
                    <a:lumMod val="75000"/>
                  </a:schemeClr>
                </a:solidFill>
                <a:latin typeface="Arial"/>
              </a:rPr>
              <a:t>Click to edit Master text styles</a:t>
            </a:r>
            <a:endParaRPr b="0" lang="en-US" sz="1600" spc="-1" strike="noStrike">
              <a:solidFill>
                <a:schemeClr val="accent5">
                  <a:lumMod val="75000"/>
                </a:schemeClr>
              </a:solidFill>
              <a:latin typeface="Arial"/>
            </a:endParaRPr>
          </a:p>
        </p:txBody>
      </p:sp>
      <p:sp>
        <p:nvSpPr>
          <p:cNvPr id="480" name="PlaceHolder 4"/>
          <p:cNvSpPr>
            <a:spLocks noGrp="1"/>
          </p:cNvSpPr>
          <p:nvPr>
            <p:ph type="dt" idx="166"/>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rgbClr val="1f4e79"/>
                </a:solidFill>
                <a:latin typeface="Arial"/>
              </a:defRPr>
            </a:lvl1pPr>
          </a:lstStyle>
          <a:p>
            <a:pPr indent="0" defTabSz="914400">
              <a:lnSpc>
                <a:spcPct val="100000"/>
              </a:lnSpc>
              <a:buNone/>
            </a:pPr>
            <a:r>
              <a:rPr b="0" lang="en-US" sz="1200" spc="-1" strike="noStrike">
                <a:solidFill>
                  <a:srgbClr val="1f4e79"/>
                </a:solidFill>
                <a:latin typeface="Arial"/>
              </a:rPr>
              <a:t>&lt;date/time&gt;</a:t>
            </a:r>
            <a:endParaRPr b="0" lang="en-US" sz="1200" spc="-1" strike="noStrike">
              <a:solidFill>
                <a:srgbClr val="000000"/>
              </a:solidFill>
              <a:latin typeface="Times New Roman"/>
            </a:endParaRPr>
          </a:p>
        </p:txBody>
      </p:sp>
      <p:sp>
        <p:nvSpPr>
          <p:cNvPr id="481" name="PlaceHolder 5"/>
          <p:cNvSpPr>
            <a:spLocks noGrp="1"/>
          </p:cNvSpPr>
          <p:nvPr>
            <p:ph type="ftr" idx="167"/>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82" name="PlaceHolder 6"/>
          <p:cNvSpPr>
            <a:spLocks noGrp="1"/>
          </p:cNvSpPr>
          <p:nvPr>
            <p:ph type="sldNum" idx="168"/>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rgbClr val="1f4e79"/>
                </a:solidFill>
                <a:latin typeface="Arial"/>
              </a:defRPr>
            </a:lvl1pPr>
          </a:lstStyle>
          <a:p>
            <a:pPr indent="0" algn="r" defTabSz="914400">
              <a:lnSpc>
                <a:spcPct val="100000"/>
              </a:lnSpc>
              <a:buNone/>
            </a:pPr>
            <a:fld id="{0D2D7CD5-1E45-4F8D-9C38-A697AE138886}"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grpSp>
        <p:nvGrpSpPr>
          <p:cNvPr id="483" name="Group 25"/>
          <p:cNvGrpSpPr/>
          <p:nvPr/>
        </p:nvGrpSpPr>
        <p:grpSpPr>
          <a:xfrm>
            <a:off x="11347560" y="98280"/>
            <a:ext cx="770040" cy="1022760"/>
            <a:chOff x="11347560" y="98280"/>
            <a:chExt cx="770040" cy="1022760"/>
          </a:xfrm>
        </p:grpSpPr>
        <p:grpSp>
          <p:nvGrpSpPr>
            <p:cNvPr id="484" name="Group 24"/>
            <p:cNvGrpSpPr/>
            <p:nvPr/>
          </p:nvGrpSpPr>
          <p:grpSpPr>
            <a:xfrm>
              <a:off x="11347560" y="98280"/>
              <a:ext cx="770040" cy="1022760"/>
              <a:chOff x="11347560" y="98280"/>
              <a:chExt cx="770040" cy="1022760"/>
            </a:xfrm>
          </p:grpSpPr>
          <p:pic>
            <p:nvPicPr>
              <p:cNvPr id="485" name="Picture 23" descr=""/>
              <p:cNvPicPr/>
              <p:nvPr/>
            </p:nvPicPr>
            <p:blipFill>
              <a:blip r:embed="rId3"/>
              <a:stretch/>
            </p:blipFill>
            <p:spPr>
              <a:xfrm>
                <a:off x="11347560" y="98280"/>
                <a:ext cx="770040" cy="1022760"/>
              </a:xfrm>
              <a:prstGeom prst="rect">
                <a:avLst/>
              </a:prstGeom>
              <a:ln w="0">
                <a:noFill/>
              </a:ln>
            </p:spPr>
          </p:pic>
          <p:grpSp>
            <p:nvGrpSpPr>
              <p:cNvPr id="486" name="Group 13"/>
              <p:cNvGrpSpPr/>
              <p:nvPr/>
            </p:nvGrpSpPr>
            <p:grpSpPr>
              <a:xfrm>
                <a:off x="11552040" y="442800"/>
                <a:ext cx="485280" cy="498600"/>
                <a:chOff x="11552040" y="442800"/>
                <a:chExt cx="485280" cy="498600"/>
              </a:xfrm>
            </p:grpSpPr>
            <p:sp>
              <p:nvSpPr>
                <p:cNvPr id="487" name="Oval 14"/>
                <p:cNvSpPr/>
                <p:nvPr/>
              </p:nvSpPr>
              <p:spPr>
                <a:xfrm>
                  <a:off x="11552040" y="442800"/>
                  <a:ext cx="485280" cy="498600"/>
                </a:xfrm>
                <a:prstGeom prst="ellipse">
                  <a:avLst/>
                </a:prstGeom>
                <a:solidFill>
                  <a:srgbClr val="2c4e8c"/>
                </a:solidFill>
                <a:ln w="3175">
                  <a:solidFill>
                    <a:srgbClr val="4472c4">
                      <a:lumMod val="50000"/>
                    </a:srgbClr>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488" name="Rectangle 15"/>
                <p:cNvSpPr txBox="1"/>
                <p:nvPr/>
              </p:nvSpPr>
              <p:spPr>
                <a:xfrm>
                  <a:off x="11616840" y="537480"/>
                  <a:ext cx="355680" cy="35748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9"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7"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489" name="Picture 7" descr=""/>
            <p:cNvPicPr/>
            <p:nvPr/>
          </p:nvPicPr>
          <p:blipFill>
            <a:blip r:embed="rId4"/>
            <a:stretch/>
          </p:blipFill>
          <p:spPr>
            <a:xfrm>
              <a:off x="11714760" y="608400"/>
              <a:ext cx="159840" cy="164160"/>
            </a:xfrm>
            <a:prstGeom prst="rect">
              <a:avLst/>
            </a:prstGeom>
            <a:ln w="0">
              <a:noFill/>
            </a:ln>
          </p:spPr>
        </p:pic>
      </p:grpSp>
    </p:spTree>
  </p:cSld>
  <p:clrMap bg1="lt1" bg2="lt2" tx1="dk1" tx2="dk2" accent1="accent1" accent2="accent2" accent3="accent3" accent4="accent4" accent5="accent5" accent6="accent6" hlink="hlink" folHlink="folHlink"/>
  <p:sldLayoutIdLst>
    <p:sldLayoutId id="2147483764" r:id="rId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9"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0" name="PlaceHolder 1"/>
          <p:cNvSpPr>
            <a:spLocks noGrp="1"/>
          </p:cNvSpPr>
          <p:nvPr>
            <p:ph type="title"/>
          </p:nvPr>
        </p:nvSpPr>
        <p:spPr>
          <a:xfrm>
            <a:off x="244800" y="30960"/>
            <a:ext cx="1008216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Click to edit Master title style</a:t>
            </a:r>
            <a:endParaRPr b="0" lang="en-US" sz="4400" spc="-1" strike="noStrike">
              <a:solidFill>
                <a:schemeClr val="dk1"/>
              </a:solidFill>
              <a:latin typeface="Calibri"/>
            </a:endParaRPr>
          </a:p>
        </p:txBody>
      </p:sp>
      <p:sp>
        <p:nvSpPr>
          <p:cNvPr id="31" name="PlaceHolder 2"/>
          <p:cNvSpPr>
            <a:spLocks noGrp="1"/>
          </p:cNvSpPr>
          <p:nvPr>
            <p:ph type="body"/>
          </p:nvPr>
        </p:nvSpPr>
        <p:spPr>
          <a:xfrm>
            <a:off x="838080" y="1825560"/>
            <a:ext cx="5181120" cy="435096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2800" spc="-1" strike="noStrike">
                <a:solidFill>
                  <a:schemeClr val="lt1"/>
                </a:solidFill>
                <a:latin typeface="Arial"/>
              </a:rPr>
              <a:t>Click to edit Master text styles</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pPr>
            <a:r>
              <a:rPr b="0" lang="en-US" sz="2400" spc="-1" strike="noStrike">
                <a:solidFill>
                  <a:schemeClr val="lt1"/>
                </a:solidFill>
                <a:latin typeface="Arial"/>
              </a:rPr>
              <a:t>Second level</a:t>
            </a:r>
            <a:endParaRPr b="0" lang="en-US" sz="2400" spc="-1" strike="noStrike">
              <a:solidFill>
                <a:schemeClr val="lt1"/>
              </a:solidFill>
              <a:latin typeface="Arial"/>
            </a:endParaRPr>
          </a:p>
          <a:p>
            <a:pPr lvl="2" marL="1143000" indent="-228600">
              <a:lnSpc>
                <a:spcPct val="90000"/>
              </a:lnSpc>
              <a:spcBef>
                <a:spcPts val="499"/>
              </a:spcBef>
              <a:buClr>
                <a:srgbClr val="ffffff"/>
              </a:buClr>
              <a:buFont typeface="Arial"/>
              <a:buChar char="•"/>
            </a:pPr>
            <a:r>
              <a:rPr b="0" lang="en-US" sz="2000" spc="-1" strike="noStrike">
                <a:solidFill>
                  <a:schemeClr val="lt1"/>
                </a:solidFill>
                <a:latin typeface="Arial"/>
              </a:rPr>
              <a:t>Third level</a:t>
            </a:r>
            <a:endParaRPr b="0" lang="en-US" sz="2000" spc="-1" strike="noStrike">
              <a:solidFill>
                <a:schemeClr val="lt1"/>
              </a:solidFill>
              <a:latin typeface="Arial"/>
            </a:endParaRPr>
          </a:p>
          <a:p>
            <a:pPr lvl="3" marL="1600200" indent="-228600">
              <a:lnSpc>
                <a:spcPct val="90000"/>
              </a:lnSpc>
              <a:spcBef>
                <a:spcPts val="499"/>
              </a:spcBef>
              <a:buClr>
                <a:srgbClr val="ffffff"/>
              </a:buClr>
              <a:buFont typeface="Arial"/>
              <a:buChar char="•"/>
            </a:pPr>
            <a:r>
              <a:rPr b="0" lang="en-US" sz="1800" spc="-1" strike="noStrike">
                <a:solidFill>
                  <a:schemeClr val="lt1"/>
                </a:solidFill>
                <a:latin typeface="Arial"/>
              </a:rPr>
              <a:t>Fourth level</a:t>
            </a:r>
            <a:endParaRPr b="0" lang="en-US" sz="1800" spc="-1" strike="noStrike">
              <a:solidFill>
                <a:schemeClr val="lt1"/>
              </a:solidFill>
              <a:latin typeface="Arial"/>
            </a:endParaRPr>
          </a:p>
          <a:p>
            <a:pPr lvl="4" marL="2057400" indent="-228600">
              <a:lnSpc>
                <a:spcPct val="90000"/>
              </a:lnSpc>
              <a:spcBef>
                <a:spcPts val="499"/>
              </a:spcBef>
              <a:buClr>
                <a:srgbClr val="ffffff"/>
              </a:buClr>
              <a:buFont typeface="Arial"/>
              <a:buChar char="•"/>
            </a:pPr>
            <a:r>
              <a:rPr b="0" lang="en-US" sz="1800" spc="-1" strike="noStrike">
                <a:solidFill>
                  <a:schemeClr val="lt1"/>
                </a:solidFill>
                <a:latin typeface="Arial"/>
              </a:rPr>
              <a:t>Fifth level</a:t>
            </a:r>
            <a:endParaRPr b="0" lang="en-US" sz="1800" spc="-1" strike="noStrike">
              <a:solidFill>
                <a:schemeClr val="lt1"/>
              </a:solidFill>
              <a:latin typeface="Arial"/>
            </a:endParaRPr>
          </a:p>
        </p:txBody>
      </p:sp>
      <p:sp>
        <p:nvSpPr>
          <p:cNvPr id="32" name="PlaceHolder 3"/>
          <p:cNvSpPr>
            <a:spLocks noGrp="1"/>
          </p:cNvSpPr>
          <p:nvPr>
            <p:ph type="body"/>
          </p:nvPr>
        </p:nvSpPr>
        <p:spPr>
          <a:xfrm>
            <a:off x="6172200" y="1825560"/>
            <a:ext cx="5181120" cy="435096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2800" spc="-1" strike="noStrike">
                <a:solidFill>
                  <a:schemeClr val="lt1"/>
                </a:solidFill>
                <a:latin typeface="Arial"/>
              </a:rPr>
              <a:t>Click to edit Master text styles</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pPr>
            <a:r>
              <a:rPr b="0" lang="en-US" sz="2400" spc="-1" strike="noStrike">
                <a:solidFill>
                  <a:schemeClr val="lt1"/>
                </a:solidFill>
                <a:latin typeface="Arial"/>
              </a:rPr>
              <a:t>Second level</a:t>
            </a:r>
            <a:endParaRPr b="0" lang="en-US" sz="2400" spc="-1" strike="noStrike">
              <a:solidFill>
                <a:schemeClr val="lt1"/>
              </a:solidFill>
              <a:latin typeface="Arial"/>
            </a:endParaRPr>
          </a:p>
          <a:p>
            <a:pPr lvl="2" marL="1143000" indent="-228600">
              <a:lnSpc>
                <a:spcPct val="90000"/>
              </a:lnSpc>
              <a:spcBef>
                <a:spcPts val="499"/>
              </a:spcBef>
              <a:buClr>
                <a:srgbClr val="ffffff"/>
              </a:buClr>
              <a:buFont typeface="Arial"/>
              <a:buChar char="•"/>
            </a:pPr>
            <a:r>
              <a:rPr b="0" lang="en-US" sz="2000" spc="-1" strike="noStrike">
                <a:solidFill>
                  <a:schemeClr val="lt1"/>
                </a:solidFill>
                <a:latin typeface="Arial"/>
              </a:rPr>
              <a:t>Third level</a:t>
            </a:r>
            <a:endParaRPr b="0" lang="en-US" sz="2000" spc="-1" strike="noStrike">
              <a:solidFill>
                <a:schemeClr val="lt1"/>
              </a:solidFill>
              <a:latin typeface="Arial"/>
            </a:endParaRPr>
          </a:p>
          <a:p>
            <a:pPr lvl="3" marL="1600200" indent="-228600">
              <a:lnSpc>
                <a:spcPct val="90000"/>
              </a:lnSpc>
              <a:spcBef>
                <a:spcPts val="499"/>
              </a:spcBef>
              <a:buClr>
                <a:srgbClr val="ffffff"/>
              </a:buClr>
              <a:buFont typeface="Arial"/>
              <a:buChar char="•"/>
            </a:pPr>
            <a:r>
              <a:rPr b="0" lang="en-US" sz="1800" spc="-1" strike="noStrike">
                <a:solidFill>
                  <a:schemeClr val="lt1"/>
                </a:solidFill>
                <a:latin typeface="Arial"/>
              </a:rPr>
              <a:t>Fourth level</a:t>
            </a:r>
            <a:endParaRPr b="0" lang="en-US" sz="1800" spc="-1" strike="noStrike">
              <a:solidFill>
                <a:schemeClr val="lt1"/>
              </a:solidFill>
              <a:latin typeface="Arial"/>
            </a:endParaRPr>
          </a:p>
          <a:p>
            <a:pPr lvl="4" marL="2057400" indent="-228600">
              <a:lnSpc>
                <a:spcPct val="90000"/>
              </a:lnSpc>
              <a:spcBef>
                <a:spcPts val="499"/>
              </a:spcBef>
              <a:buClr>
                <a:srgbClr val="ffffff"/>
              </a:buClr>
              <a:buFont typeface="Arial"/>
              <a:buChar char="•"/>
            </a:pPr>
            <a:r>
              <a:rPr b="0" lang="en-US" sz="1800" spc="-1" strike="noStrike">
                <a:solidFill>
                  <a:schemeClr val="lt1"/>
                </a:solidFill>
                <a:latin typeface="Arial"/>
              </a:rPr>
              <a:t>Fifth level</a:t>
            </a:r>
            <a:endParaRPr b="0" lang="en-US" sz="1800" spc="-1" strike="noStrike">
              <a:solidFill>
                <a:schemeClr val="lt1"/>
              </a:solidFill>
              <a:latin typeface="Arial"/>
            </a:endParaRPr>
          </a:p>
        </p:txBody>
      </p:sp>
      <p:sp>
        <p:nvSpPr>
          <p:cNvPr id="33" name="PlaceHolder 4"/>
          <p:cNvSpPr>
            <a:spLocks noGrp="1"/>
          </p:cNvSpPr>
          <p:nvPr>
            <p:ph type="dt" idx="16"/>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34" name="PlaceHolder 5"/>
          <p:cNvSpPr>
            <a:spLocks noGrp="1"/>
          </p:cNvSpPr>
          <p:nvPr>
            <p:ph type="ftr" idx="17"/>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35" name="PlaceHolder 6"/>
          <p:cNvSpPr>
            <a:spLocks noGrp="1"/>
          </p:cNvSpPr>
          <p:nvPr>
            <p:ph type="sldNum" idx="18"/>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9412F100-E128-4B35-B305-48468BF15FFC}"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pic>
        <p:nvPicPr>
          <p:cNvPr id="36" name="Picture Placeholder 10" descr=""/>
          <p:cNvPicPr/>
          <p:nvPr/>
        </p:nvPicPr>
        <p:blipFill>
          <a:blip r:embed="rId4"/>
          <a:srcRect l="0" t="3334" r="0" b="3334"/>
          <a:stretch/>
        </p:blipFill>
        <p:spPr>
          <a:xfrm>
            <a:off x="11016360" y="244800"/>
            <a:ext cx="897120" cy="10785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59" r:id="rId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7"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8" name="PlaceHolder 1"/>
          <p:cNvSpPr>
            <a:spLocks noGrp="1"/>
          </p:cNvSpPr>
          <p:nvPr>
            <p:ph type="title"/>
          </p:nvPr>
        </p:nvSpPr>
        <p:spPr>
          <a:xfrm>
            <a:off x="246240" y="14760"/>
            <a:ext cx="1002816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Click to edit Master title style</a:t>
            </a:r>
            <a:endParaRPr b="0" lang="en-US" sz="4400" spc="-1" strike="noStrike">
              <a:solidFill>
                <a:schemeClr val="dk1"/>
              </a:solidFill>
              <a:latin typeface="Calibri"/>
            </a:endParaRPr>
          </a:p>
        </p:txBody>
      </p:sp>
      <p:sp>
        <p:nvSpPr>
          <p:cNvPr id="39" name="PlaceHolder 2"/>
          <p:cNvSpPr>
            <a:spLocks noGrp="1"/>
          </p:cNvSpPr>
          <p:nvPr>
            <p:ph type="body"/>
          </p:nvPr>
        </p:nvSpPr>
        <p:spPr>
          <a:xfrm>
            <a:off x="839880" y="1681200"/>
            <a:ext cx="5157360" cy="823680"/>
          </a:xfrm>
          <a:prstGeom prst="rect">
            <a:avLst/>
          </a:prstGeom>
          <a:noFill/>
          <a:ln w="0">
            <a:noFill/>
          </a:ln>
        </p:spPr>
        <p:txBody>
          <a:bodyPr numCol="1" spcCol="0" lIns="91440" rIns="91440" tIns="45720" bIns="45720" anchor="b">
            <a:noAutofit/>
          </a:bodyPr>
          <a:p>
            <a:pPr indent="0">
              <a:lnSpc>
                <a:spcPct val="90000"/>
              </a:lnSpc>
              <a:spcBef>
                <a:spcPts val="1001"/>
              </a:spcBef>
              <a:buNone/>
              <a:tabLst>
                <a:tab algn="l" pos="0"/>
              </a:tabLst>
            </a:pPr>
            <a:r>
              <a:rPr b="1" lang="en-US" sz="2400" spc="-1" strike="noStrike">
                <a:solidFill>
                  <a:schemeClr val="lt1"/>
                </a:solidFill>
                <a:latin typeface="Arial"/>
              </a:rPr>
              <a:t>Click to edit Master text styles</a:t>
            </a:r>
            <a:endParaRPr b="0" lang="en-US" sz="2400" spc="-1" strike="noStrike">
              <a:solidFill>
                <a:schemeClr val="lt1"/>
              </a:solidFill>
              <a:latin typeface="Arial"/>
            </a:endParaRPr>
          </a:p>
        </p:txBody>
      </p:sp>
      <p:sp>
        <p:nvSpPr>
          <p:cNvPr id="40" name="PlaceHolder 3"/>
          <p:cNvSpPr>
            <a:spLocks noGrp="1"/>
          </p:cNvSpPr>
          <p:nvPr>
            <p:ph type="body"/>
          </p:nvPr>
        </p:nvSpPr>
        <p:spPr>
          <a:xfrm>
            <a:off x="839880" y="2505240"/>
            <a:ext cx="5157360" cy="368424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2800" spc="-1" strike="noStrike">
                <a:solidFill>
                  <a:schemeClr val="lt1"/>
                </a:solidFill>
                <a:latin typeface="Arial"/>
              </a:rPr>
              <a:t>Click to edit Master text styles</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pPr>
            <a:r>
              <a:rPr b="0" lang="en-US" sz="2400" spc="-1" strike="noStrike">
                <a:solidFill>
                  <a:schemeClr val="lt1"/>
                </a:solidFill>
                <a:latin typeface="Arial"/>
              </a:rPr>
              <a:t>Second level</a:t>
            </a:r>
            <a:endParaRPr b="0" lang="en-US" sz="2400" spc="-1" strike="noStrike">
              <a:solidFill>
                <a:schemeClr val="lt1"/>
              </a:solidFill>
              <a:latin typeface="Arial"/>
            </a:endParaRPr>
          </a:p>
          <a:p>
            <a:pPr lvl="2" marL="1143000" indent="-228600">
              <a:lnSpc>
                <a:spcPct val="90000"/>
              </a:lnSpc>
              <a:spcBef>
                <a:spcPts val="499"/>
              </a:spcBef>
              <a:buClr>
                <a:srgbClr val="ffffff"/>
              </a:buClr>
              <a:buFont typeface="Arial"/>
              <a:buChar char="•"/>
            </a:pPr>
            <a:r>
              <a:rPr b="0" lang="en-US" sz="2000" spc="-1" strike="noStrike">
                <a:solidFill>
                  <a:schemeClr val="lt1"/>
                </a:solidFill>
                <a:latin typeface="Arial"/>
              </a:rPr>
              <a:t>Third level</a:t>
            </a:r>
            <a:endParaRPr b="0" lang="en-US" sz="2000" spc="-1" strike="noStrike">
              <a:solidFill>
                <a:schemeClr val="lt1"/>
              </a:solidFill>
              <a:latin typeface="Arial"/>
            </a:endParaRPr>
          </a:p>
          <a:p>
            <a:pPr lvl="3" marL="1600200" indent="-228600">
              <a:lnSpc>
                <a:spcPct val="90000"/>
              </a:lnSpc>
              <a:spcBef>
                <a:spcPts val="499"/>
              </a:spcBef>
              <a:buClr>
                <a:srgbClr val="ffffff"/>
              </a:buClr>
              <a:buFont typeface="Arial"/>
              <a:buChar char="•"/>
            </a:pPr>
            <a:r>
              <a:rPr b="0" lang="en-US" sz="1800" spc="-1" strike="noStrike">
                <a:solidFill>
                  <a:schemeClr val="lt1"/>
                </a:solidFill>
                <a:latin typeface="Arial"/>
              </a:rPr>
              <a:t>Fourth level</a:t>
            </a:r>
            <a:endParaRPr b="0" lang="en-US" sz="1800" spc="-1" strike="noStrike">
              <a:solidFill>
                <a:schemeClr val="lt1"/>
              </a:solidFill>
              <a:latin typeface="Arial"/>
            </a:endParaRPr>
          </a:p>
          <a:p>
            <a:pPr lvl="4" marL="2057400" indent="-228600">
              <a:lnSpc>
                <a:spcPct val="90000"/>
              </a:lnSpc>
              <a:spcBef>
                <a:spcPts val="499"/>
              </a:spcBef>
              <a:buClr>
                <a:srgbClr val="ffffff"/>
              </a:buClr>
              <a:buFont typeface="Arial"/>
              <a:buChar char="•"/>
            </a:pPr>
            <a:r>
              <a:rPr b="0" lang="en-US" sz="1800" spc="-1" strike="noStrike">
                <a:solidFill>
                  <a:schemeClr val="lt1"/>
                </a:solidFill>
                <a:latin typeface="Arial"/>
              </a:rPr>
              <a:t>Fifth level</a:t>
            </a:r>
            <a:endParaRPr b="0" lang="en-US" sz="1800" spc="-1" strike="noStrike">
              <a:solidFill>
                <a:schemeClr val="lt1"/>
              </a:solidFill>
              <a:latin typeface="Arial"/>
            </a:endParaRPr>
          </a:p>
        </p:txBody>
      </p:sp>
      <p:sp>
        <p:nvSpPr>
          <p:cNvPr id="41" name="PlaceHolder 4"/>
          <p:cNvSpPr>
            <a:spLocks noGrp="1"/>
          </p:cNvSpPr>
          <p:nvPr>
            <p:ph type="body"/>
          </p:nvPr>
        </p:nvSpPr>
        <p:spPr>
          <a:xfrm>
            <a:off x="6172200" y="1681200"/>
            <a:ext cx="5182920" cy="823680"/>
          </a:xfrm>
          <a:prstGeom prst="rect">
            <a:avLst/>
          </a:prstGeom>
          <a:noFill/>
          <a:ln w="0">
            <a:noFill/>
          </a:ln>
        </p:spPr>
        <p:txBody>
          <a:bodyPr numCol="1" spcCol="0" lIns="91440" rIns="91440" tIns="45720" bIns="45720" anchor="b">
            <a:noAutofit/>
          </a:bodyPr>
          <a:p>
            <a:pPr indent="0">
              <a:lnSpc>
                <a:spcPct val="90000"/>
              </a:lnSpc>
              <a:spcBef>
                <a:spcPts val="1001"/>
              </a:spcBef>
              <a:buNone/>
              <a:tabLst>
                <a:tab algn="l" pos="0"/>
              </a:tabLst>
            </a:pPr>
            <a:r>
              <a:rPr b="1" lang="en-US" sz="2400" spc="-1" strike="noStrike">
                <a:solidFill>
                  <a:schemeClr val="lt1"/>
                </a:solidFill>
                <a:latin typeface="Arial"/>
              </a:rPr>
              <a:t>Click to edit Master text styles</a:t>
            </a:r>
            <a:endParaRPr b="0" lang="en-US" sz="2400" spc="-1" strike="noStrike">
              <a:solidFill>
                <a:schemeClr val="lt1"/>
              </a:solidFill>
              <a:latin typeface="Arial"/>
            </a:endParaRPr>
          </a:p>
        </p:txBody>
      </p:sp>
      <p:sp>
        <p:nvSpPr>
          <p:cNvPr id="42" name="PlaceHolder 5"/>
          <p:cNvSpPr>
            <a:spLocks noGrp="1"/>
          </p:cNvSpPr>
          <p:nvPr>
            <p:ph type="body"/>
          </p:nvPr>
        </p:nvSpPr>
        <p:spPr>
          <a:xfrm>
            <a:off x="6172200" y="2505240"/>
            <a:ext cx="5182920" cy="368424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2800" spc="-1" strike="noStrike">
                <a:solidFill>
                  <a:schemeClr val="lt1"/>
                </a:solidFill>
                <a:latin typeface="Arial"/>
              </a:rPr>
              <a:t>Click to edit Master text styles</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pPr>
            <a:r>
              <a:rPr b="0" lang="en-US" sz="2400" spc="-1" strike="noStrike">
                <a:solidFill>
                  <a:schemeClr val="lt1"/>
                </a:solidFill>
                <a:latin typeface="Arial"/>
              </a:rPr>
              <a:t>Second level</a:t>
            </a:r>
            <a:endParaRPr b="0" lang="en-US" sz="2400" spc="-1" strike="noStrike">
              <a:solidFill>
                <a:schemeClr val="lt1"/>
              </a:solidFill>
              <a:latin typeface="Arial"/>
            </a:endParaRPr>
          </a:p>
          <a:p>
            <a:pPr lvl="2" marL="1143000" indent="-228600">
              <a:lnSpc>
                <a:spcPct val="90000"/>
              </a:lnSpc>
              <a:spcBef>
                <a:spcPts val="499"/>
              </a:spcBef>
              <a:buClr>
                <a:srgbClr val="ffffff"/>
              </a:buClr>
              <a:buFont typeface="Arial"/>
              <a:buChar char="•"/>
            </a:pPr>
            <a:r>
              <a:rPr b="0" lang="en-US" sz="2000" spc="-1" strike="noStrike">
                <a:solidFill>
                  <a:schemeClr val="lt1"/>
                </a:solidFill>
                <a:latin typeface="Arial"/>
              </a:rPr>
              <a:t>Third level</a:t>
            </a:r>
            <a:endParaRPr b="0" lang="en-US" sz="2000" spc="-1" strike="noStrike">
              <a:solidFill>
                <a:schemeClr val="lt1"/>
              </a:solidFill>
              <a:latin typeface="Arial"/>
            </a:endParaRPr>
          </a:p>
          <a:p>
            <a:pPr lvl="3" marL="1600200" indent="-228600">
              <a:lnSpc>
                <a:spcPct val="90000"/>
              </a:lnSpc>
              <a:spcBef>
                <a:spcPts val="499"/>
              </a:spcBef>
              <a:buClr>
                <a:srgbClr val="ffffff"/>
              </a:buClr>
              <a:buFont typeface="Arial"/>
              <a:buChar char="•"/>
            </a:pPr>
            <a:r>
              <a:rPr b="0" lang="en-US" sz="1800" spc="-1" strike="noStrike">
                <a:solidFill>
                  <a:schemeClr val="lt1"/>
                </a:solidFill>
                <a:latin typeface="Arial"/>
              </a:rPr>
              <a:t>Fourth level</a:t>
            </a:r>
            <a:endParaRPr b="0" lang="en-US" sz="1800" spc="-1" strike="noStrike">
              <a:solidFill>
                <a:schemeClr val="lt1"/>
              </a:solidFill>
              <a:latin typeface="Arial"/>
            </a:endParaRPr>
          </a:p>
          <a:p>
            <a:pPr lvl="4" marL="2057400" indent="-228600">
              <a:lnSpc>
                <a:spcPct val="90000"/>
              </a:lnSpc>
              <a:spcBef>
                <a:spcPts val="499"/>
              </a:spcBef>
              <a:buClr>
                <a:srgbClr val="ffffff"/>
              </a:buClr>
              <a:buFont typeface="Arial"/>
              <a:buChar char="•"/>
            </a:pPr>
            <a:r>
              <a:rPr b="0" lang="en-US" sz="1800" spc="-1" strike="noStrike">
                <a:solidFill>
                  <a:schemeClr val="lt1"/>
                </a:solidFill>
                <a:latin typeface="Arial"/>
              </a:rPr>
              <a:t>Fifth level</a:t>
            </a:r>
            <a:endParaRPr b="0" lang="en-US" sz="1800" spc="-1" strike="noStrike">
              <a:solidFill>
                <a:schemeClr val="lt1"/>
              </a:solidFill>
              <a:latin typeface="Arial"/>
            </a:endParaRPr>
          </a:p>
        </p:txBody>
      </p:sp>
      <p:sp>
        <p:nvSpPr>
          <p:cNvPr id="43" name="PlaceHolder 6"/>
          <p:cNvSpPr>
            <a:spLocks noGrp="1"/>
          </p:cNvSpPr>
          <p:nvPr>
            <p:ph type="dt" idx="19"/>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44" name="PlaceHolder 7"/>
          <p:cNvSpPr>
            <a:spLocks noGrp="1"/>
          </p:cNvSpPr>
          <p:nvPr>
            <p:ph type="ftr" idx="20"/>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45" name="PlaceHolder 8"/>
          <p:cNvSpPr>
            <a:spLocks noGrp="1"/>
          </p:cNvSpPr>
          <p:nvPr>
            <p:ph type="sldNum" idx="2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5E277AF5-7135-47AC-A7F4-2D231B0E5B87}"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pic>
        <p:nvPicPr>
          <p:cNvPr id="46" name="Picture Placeholder 10" descr=""/>
          <p:cNvPicPr/>
          <p:nvPr/>
        </p:nvPicPr>
        <p:blipFill>
          <a:blip r:embed="rId4"/>
          <a:srcRect l="0" t="3334" r="0" b="3334"/>
          <a:stretch/>
        </p:blipFill>
        <p:spPr>
          <a:xfrm>
            <a:off x="11016360" y="244800"/>
            <a:ext cx="897120" cy="10785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1"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7"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48" name="PlaceHolder 1"/>
          <p:cNvSpPr>
            <a:spLocks noGrp="1"/>
          </p:cNvSpPr>
          <p:nvPr>
            <p:ph type="title"/>
          </p:nvPr>
        </p:nvSpPr>
        <p:spPr>
          <a:xfrm>
            <a:off x="839880" y="457200"/>
            <a:ext cx="3931920" cy="1599840"/>
          </a:xfrm>
          <a:prstGeom prst="rect">
            <a:avLst/>
          </a:prstGeom>
          <a:noFill/>
          <a:ln w="0">
            <a:noFill/>
          </a:ln>
        </p:spPr>
        <p:txBody>
          <a:bodyPr numCol="1" spcCol="0" lIns="91440" rIns="91440" tIns="45720" bIns="45720" anchor="b">
            <a:noAutofit/>
          </a:bodyPr>
          <a:p>
            <a:pPr indent="0">
              <a:lnSpc>
                <a:spcPct val="90000"/>
              </a:lnSpc>
              <a:buNone/>
            </a:pPr>
            <a:r>
              <a:rPr b="0" lang="en-US" sz="3200" spc="-1" strike="noStrike">
                <a:solidFill>
                  <a:schemeClr val="lt1"/>
                </a:solidFill>
                <a:latin typeface="Arial"/>
              </a:rPr>
              <a:t>Click to edit Master title style</a:t>
            </a:r>
            <a:endParaRPr b="0" lang="en-US" sz="3200" spc="-1" strike="noStrike">
              <a:solidFill>
                <a:schemeClr val="dk1"/>
              </a:solidFill>
              <a:latin typeface="Calibri"/>
            </a:endParaRPr>
          </a:p>
        </p:txBody>
      </p:sp>
      <p:sp>
        <p:nvSpPr>
          <p:cNvPr id="49" name="PlaceHolder 2"/>
          <p:cNvSpPr>
            <a:spLocks noGrp="1"/>
          </p:cNvSpPr>
          <p:nvPr>
            <p:ph type="body"/>
          </p:nvPr>
        </p:nvSpPr>
        <p:spPr>
          <a:xfrm>
            <a:off x="5183280" y="987480"/>
            <a:ext cx="5963400" cy="487332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3200" spc="-1" strike="noStrike">
                <a:solidFill>
                  <a:schemeClr val="lt1"/>
                </a:solidFill>
                <a:latin typeface="Arial"/>
              </a:rPr>
              <a:t>Click to edit Master text styles</a:t>
            </a:r>
            <a:endParaRPr b="0" lang="en-US" sz="3200" spc="-1" strike="noStrike">
              <a:solidFill>
                <a:schemeClr val="lt1"/>
              </a:solidFill>
              <a:latin typeface="Arial"/>
            </a:endParaRPr>
          </a:p>
          <a:p>
            <a:pPr lvl="1" marL="685800" indent="-228600">
              <a:lnSpc>
                <a:spcPct val="90000"/>
              </a:lnSpc>
              <a:spcBef>
                <a:spcPts val="499"/>
              </a:spcBef>
              <a:buClr>
                <a:srgbClr val="ffffff"/>
              </a:buClr>
              <a:buFont typeface="Arial"/>
              <a:buChar char="•"/>
            </a:pPr>
            <a:r>
              <a:rPr b="0" lang="en-US" sz="2800" spc="-1" strike="noStrike">
                <a:solidFill>
                  <a:schemeClr val="lt1"/>
                </a:solidFill>
                <a:latin typeface="Arial"/>
              </a:rPr>
              <a:t>Second level</a:t>
            </a:r>
            <a:endParaRPr b="0" lang="en-US" sz="2800" spc="-1" strike="noStrike">
              <a:solidFill>
                <a:schemeClr val="lt1"/>
              </a:solidFill>
              <a:latin typeface="Arial"/>
            </a:endParaRPr>
          </a:p>
          <a:p>
            <a:pPr lvl="2" marL="1143000" indent="-228600">
              <a:lnSpc>
                <a:spcPct val="90000"/>
              </a:lnSpc>
              <a:spcBef>
                <a:spcPts val="499"/>
              </a:spcBef>
              <a:buClr>
                <a:srgbClr val="ffffff"/>
              </a:buClr>
              <a:buFont typeface="Arial"/>
              <a:buChar char="•"/>
            </a:pPr>
            <a:r>
              <a:rPr b="0" lang="en-US" sz="2400" spc="-1" strike="noStrike">
                <a:solidFill>
                  <a:schemeClr val="lt1"/>
                </a:solidFill>
                <a:latin typeface="Arial"/>
              </a:rPr>
              <a:t>Third level</a:t>
            </a:r>
            <a:endParaRPr b="0" lang="en-US" sz="2400" spc="-1" strike="noStrike">
              <a:solidFill>
                <a:schemeClr val="lt1"/>
              </a:solidFill>
              <a:latin typeface="Arial"/>
            </a:endParaRPr>
          </a:p>
          <a:p>
            <a:pPr lvl="3" marL="1600200" indent="-228600">
              <a:lnSpc>
                <a:spcPct val="90000"/>
              </a:lnSpc>
              <a:spcBef>
                <a:spcPts val="499"/>
              </a:spcBef>
              <a:buClr>
                <a:srgbClr val="ffffff"/>
              </a:buClr>
              <a:buFont typeface="Arial"/>
              <a:buChar char="•"/>
            </a:pPr>
            <a:r>
              <a:rPr b="0" lang="en-US" sz="2000" spc="-1" strike="noStrike">
                <a:solidFill>
                  <a:schemeClr val="lt1"/>
                </a:solidFill>
                <a:latin typeface="Arial"/>
              </a:rPr>
              <a:t>Fourth level</a:t>
            </a:r>
            <a:endParaRPr b="0" lang="en-US" sz="2000" spc="-1" strike="noStrike">
              <a:solidFill>
                <a:schemeClr val="lt1"/>
              </a:solidFill>
              <a:latin typeface="Arial"/>
            </a:endParaRPr>
          </a:p>
          <a:p>
            <a:pPr lvl="4" marL="2057400" indent="-228600">
              <a:lnSpc>
                <a:spcPct val="90000"/>
              </a:lnSpc>
              <a:spcBef>
                <a:spcPts val="499"/>
              </a:spcBef>
              <a:buClr>
                <a:srgbClr val="ffffff"/>
              </a:buClr>
              <a:buFont typeface="Arial"/>
              <a:buChar char="•"/>
            </a:pPr>
            <a:r>
              <a:rPr b="0" lang="en-US" sz="2000" spc="-1" strike="noStrike">
                <a:solidFill>
                  <a:schemeClr val="lt1"/>
                </a:solidFill>
                <a:latin typeface="Arial"/>
              </a:rPr>
              <a:t>Fifth level</a:t>
            </a:r>
            <a:endParaRPr b="0" lang="en-US" sz="2000" spc="-1" strike="noStrike">
              <a:solidFill>
                <a:schemeClr val="lt1"/>
              </a:solidFill>
              <a:latin typeface="Arial"/>
            </a:endParaRPr>
          </a:p>
        </p:txBody>
      </p:sp>
      <p:sp>
        <p:nvSpPr>
          <p:cNvPr id="50" name="PlaceHolder 3"/>
          <p:cNvSpPr>
            <a:spLocks noGrp="1"/>
          </p:cNvSpPr>
          <p:nvPr>
            <p:ph type="body"/>
          </p:nvPr>
        </p:nvSpPr>
        <p:spPr>
          <a:xfrm>
            <a:off x="839880" y="2057400"/>
            <a:ext cx="3931920" cy="3811320"/>
          </a:xfrm>
          <a:prstGeom prst="rect">
            <a:avLst/>
          </a:prstGeom>
          <a:noFill/>
          <a:ln w="0">
            <a:noFill/>
          </a:ln>
        </p:spPr>
        <p:txBody>
          <a:bodyPr numCol="1" spcCol="0" lIns="91440" rIns="91440" tIns="45720" bIns="45720" anchor="t">
            <a:noAutofit/>
          </a:bodyPr>
          <a:p>
            <a:pPr indent="0">
              <a:lnSpc>
                <a:spcPct val="90000"/>
              </a:lnSpc>
              <a:spcBef>
                <a:spcPts val="1001"/>
              </a:spcBef>
              <a:buNone/>
              <a:tabLst>
                <a:tab algn="l" pos="0"/>
              </a:tabLst>
            </a:pPr>
            <a:r>
              <a:rPr b="0" lang="en-US" sz="1600" spc="-1" strike="noStrike">
                <a:solidFill>
                  <a:schemeClr val="lt1"/>
                </a:solidFill>
                <a:latin typeface="Arial"/>
              </a:rPr>
              <a:t>Click to edit Master text styles</a:t>
            </a:r>
            <a:endParaRPr b="0" lang="en-US" sz="1600" spc="-1" strike="noStrike">
              <a:solidFill>
                <a:schemeClr val="lt1"/>
              </a:solidFill>
              <a:latin typeface="Arial"/>
            </a:endParaRPr>
          </a:p>
        </p:txBody>
      </p:sp>
      <p:sp>
        <p:nvSpPr>
          <p:cNvPr id="51" name="PlaceHolder 4"/>
          <p:cNvSpPr>
            <a:spLocks noGrp="1"/>
          </p:cNvSpPr>
          <p:nvPr>
            <p:ph type="dt" idx="22"/>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52" name="PlaceHolder 5"/>
          <p:cNvSpPr>
            <a:spLocks noGrp="1"/>
          </p:cNvSpPr>
          <p:nvPr>
            <p:ph type="ftr" idx="23"/>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53" name="PlaceHolder 6"/>
          <p:cNvSpPr>
            <a:spLocks noGrp="1"/>
          </p:cNvSpPr>
          <p:nvPr>
            <p:ph type="sldNum" idx="24"/>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FE24D790-A1E8-42F0-85BC-36A69DE17B17}"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pic>
        <p:nvPicPr>
          <p:cNvPr id="54" name="Picture Placeholder 10" descr=""/>
          <p:cNvPicPr/>
          <p:nvPr/>
        </p:nvPicPr>
        <p:blipFill>
          <a:blip r:embed="rId4"/>
          <a:srcRect l="0" t="3334" r="0" b="3334"/>
          <a:stretch/>
        </p:blipFill>
        <p:spPr>
          <a:xfrm>
            <a:off x="11016360" y="244800"/>
            <a:ext cx="897120" cy="10785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3"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5" name="Rectangle 8"/>
          <p:cNvSpPr/>
          <p:nvPr/>
        </p:nvSpPr>
        <p:spPr>
          <a:xfrm>
            <a:off x="1044720" y="0"/>
            <a:ext cx="11147040" cy="685764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56" name="PlaceHolder 1"/>
          <p:cNvSpPr>
            <a:spLocks noGrp="1"/>
          </p:cNvSpPr>
          <p:nvPr>
            <p:ph type="title"/>
          </p:nvPr>
        </p:nvSpPr>
        <p:spPr>
          <a:xfrm>
            <a:off x="264240" y="24480"/>
            <a:ext cx="1001232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Click to edit Master title style</a:t>
            </a:r>
            <a:endParaRPr b="0" lang="en-US" sz="4400" spc="-1" strike="noStrike">
              <a:solidFill>
                <a:schemeClr val="dk1"/>
              </a:solidFill>
              <a:latin typeface="Calibri"/>
            </a:endParaRPr>
          </a:p>
        </p:txBody>
      </p:sp>
      <p:sp>
        <p:nvSpPr>
          <p:cNvPr id="57" name="PlaceHolder 2"/>
          <p:cNvSpPr>
            <a:spLocks noGrp="1"/>
          </p:cNvSpPr>
          <p:nvPr>
            <p:ph type="dt" idx="25"/>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lt1"/>
                </a:solidFill>
                <a:latin typeface="Arial"/>
              </a:defRPr>
            </a:lvl1pPr>
          </a:lstStyle>
          <a:p>
            <a:pPr indent="0" defTabSz="914400">
              <a:lnSpc>
                <a:spcPct val="100000"/>
              </a:lnSpc>
              <a:buNone/>
            </a:pPr>
            <a:r>
              <a:rPr b="0" lang="en-US" sz="1200" spc="-1" strike="noStrike">
                <a:solidFill>
                  <a:schemeClr val="lt1"/>
                </a:solidFill>
                <a:latin typeface="Arial"/>
              </a:rPr>
              <a:t>&lt;date/time&gt;</a:t>
            </a:r>
            <a:endParaRPr b="0" lang="en-US" sz="1200" spc="-1" strike="noStrike">
              <a:solidFill>
                <a:srgbClr val="ffffff"/>
              </a:solidFill>
              <a:latin typeface="Times New Roman"/>
            </a:endParaRPr>
          </a:p>
        </p:txBody>
      </p:sp>
      <p:sp>
        <p:nvSpPr>
          <p:cNvPr id="58" name="PlaceHolder 3"/>
          <p:cNvSpPr>
            <a:spLocks noGrp="1"/>
          </p:cNvSpPr>
          <p:nvPr>
            <p:ph type="ftr" idx="26"/>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pc="-1" strike="noStrike">
                <a:solidFill>
                  <a:srgbClr val="ffffff"/>
                </a:solidFill>
                <a:latin typeface="Times New Roman"/>
              </a:defRPr>
            </a:lvl1pPr>
          </a:lstStyle>
          <a:p>
            <a:pPr indent="0" algn="ctr">
              <a:buNone/>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59" name="PlaceHolder 4"/>
          <p:cNvSpPr>
            <a:spLocks noGrp="1"/>
          </p:cNvSpPr>
          <p:nvPr>
            <p:ph type="sldNum" idx="27"/>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lt1"/>
                </a:solidFill>
                <a:latin typeface="Arial"/>
              </a:defRPr>
            </a:lvl1pPr>
          </a:lstStyle>
          <a:p>
            <a:pPr indent="0" algn="r" defTabSz="914400">
              <a:lnSpc>
                <a:spcPct val="100000"/>
              </a:lnSpc>
              <a:buNone/>
            </a:pPr>
            <a:fld id="{646AE6DC-7295-407B-83CA-B3E4A3AD0DDE}"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pic>
        <p:nvPicPr>
          <p:cNvPr id="60" name="Picture Placeholder 10" descr=""/>
          <p:cNvPicPr/>
          <p:nvPr/>
        </p:nvPicPr>
        <p:blipFill>
          <a:blip r:embed="rId4"/>
          <a:srcRect l="0" t="3334" r="0" b="3334"/>
          <a:stretch/>
        </p:blipFill>
        <p:spPr>
          <a:xfrm>
            <a:off x="11016360" y="244800"/>
            <a:ext cx="897120" cy="10785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5" r:id="rId5"/>
  </p:sldLayoutIdLst>
</p:sldMaster>
</file>

<file path=ppt/slides/_rels/slide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9.xml"/>
</Relationships>
</file>

<file path=ppt/slides/_rels/slide10.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33.xml"/>
</Relationships>
</file>

<file path=ppt/slides/_rels/slide11.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33.xml"/>
</Relationships>
</file>

<file path=ppt/slides/_rels/slide12.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33.xml"/>
</Relationships>
</file>

<file path=ppt/slides/_rels/slide13.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3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5.xml"/>
</Relationships>
</file>

<file path=ppt/slides/_rels/slide15.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33.xml"/>
</Relationships>
</file>

<file path=ppt/slides/_rels/slide16.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33.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3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4.xml"/>
</Relationships>
</file>

<file path=ppt/slides/_rels/slide19.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33.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slideLayout" Target="../slideLayouts/slideLayout30.xml"/>
</Relationships>
</file>

<file path=ppt/slides/_rels/slide20.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34.xml"/>
</Relationships>
</file>

<file path=ppt/slides/_rels/slide2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4.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4.xml"/>
</Relationships>
</file>

<file path=ppt/slides/_rels/slide23.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34.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4.xml"/>
</Relationships>
</file>

<file path=ppt/slides/_rels/slide26.xml.rels><?xml version="1.0" encoding="UTF-8"?>
<Relationships xmlns="http://schemas.openxmlformats.org/package/2006/relationships"><Relationship Id="rId1" Type="http://schemas.openxmlformats.org/officeDocument/2006/relationships/hyperlink" Target="https://www.amazon.com/dp/B0CQ28Q3KC" TargetMode="External"/><Relationship Id="rId2" Type="http://schemas.openxmlformats.org/officeDocument/2006/relationships/hyperlink" Target="https://www.amazon.com/dp/B099RM1XMG" TargetMode="External"/><Relationship Id="rId3" Type="http://schemas.openxmlformats.org/officeDocument/2006/relationships/hyperlink" Target="https://www.amazon.com/gp/product/B081PX9YFV" TargetMode="External"/><Relationship Id="rId4" Type="http://schemas.openxmlformats.org/officeDocument/2006/relationships/hyperlink" Target="https://www.amazon.com/gp/product/B07FMDB6TR/" TargetMode="External"/><Relationship Id="rId5" Type="http://schemas.openxmlformats.org/officeDocument/2006/relationships/slideLayout" Target="../slideLayouts/slideLayout34.xml"/>
</Relationships>
</file>

<file path=ppt/slides/_rels/slide27.xml.rels><?xml version="1.0" encoding="UTF-8"?>
<Relationships xmlns="http://schemas.openxmlformats.org/package/2006/relationships"><Relationship Id="rId1" Type="http://schemas.openxmlformats.org/officeDocument/2006/relationships/hyperlink" Target="https://manuals.plus/reyax-technology/rylr998-lora-at-command-guide-manual" TargetMode="External"/><Relationship Id="rId2" Type="http://schemas.openxmlformats.org/officeDocument/2006/relationships/hyperlink" Target="https://www.st.com/resource/en/datasheet/vl53l0x.pdf" TargetMode="External"/><Relationship Id="rId3" Type="http://schemas.openxmlformats.org/officeDocument/2006/relationships/hyperlink" Target="https://cdn-shop.adafruit.com/datasheets/SSD1306.pdf" TargetMode="External"/><Relationship Id="rId4" Type="http://schemas.openxmlformats.org/officeDocument/2006/relationships/slideLayout" Target="../slideLayouts/slideLayout34.xml"/>
</Relationships>
</file>

<file path=ppt/slides/_rels/slide2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slideLayout" Target="../slideLayouts/slideLayout31.xml"/>
</Relationships>
</file>

<file path=ppt/slides/_rels/slide3.xml.rels><?xml version="1.0" encoding="UTF-8"?>
<Relationships xmlns="http://schemas.openxmlformats.org/package/2006/relationships"><Relationship Id="rId1" Type="http://schemas.openxmlformats.org/officeDocument/2006/relationships/hyperlink" Target="https://handsontechorg.weebly.com/new-members.html" TargetMode="External"/><Relationship Id="rId2" Type="http://schemas.openxmlformats.org/officeDocument/2006/relationships/hyperlink" Target="file:///home/david/Documents/Florida/The%20Villages/HOT%20club/handsontech.org" TargetMode="External"/><Relationship Id="rId3" Type="http://schemas.openxmlformats.org/officeDocument/2006/relationships/hyperlink" Target="https://handsontechorg.weebly.com/small-computers.html" TargetMode="External"/><Relationship Id="rId4" Type="http://schemas.openxmlformats.org/officeDocument/2006/relationships/hyperlink" Target="https://handsontechorg.weebly.com/3d-printing.html" TargetMode="External"/><Relationship Id="rId5" Type="http://schemas.openxmlformats.org/officeDocument/2006/relationships/slideLayout" Target="../slideLayouts/slideLayout38.xml"/>
</Relationships>
</file>

<file path=ppt/slides/_rels/slide4.xml.rels><?xml version="1.0" encoding="UTF-8"?>
<Relationships xmlns="http://schemas.openxmlformats.org/package/2006/relationships"><Relationship Id="rId1" Type="http://schemas.openxmlformats.org/officeDocument/2006/relationships/hyperlink" Target="https://handsontechorg.weebly.com/new-members.html" TargetMode="External"/><Relationship Id="rId2" Type="http://schemas.openxmlformats.org/officeDocument/2006/relationships/hyperlink" Target="file:///home/david/Documents/Florida/The%20Villages/HOT%20club/handsontech.org" TargetMode="External"/><Relationship Id="rId3" Type="http://schemas.openxmlformats.org/officeDocument/2006/relationships/slideLayout" Target="../slideLayouts/slideLayout38.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5.xml"/>
</Relationships>
</file>

<file path=ppt/slides/_rels/slide6.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3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3.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title"/>
          </p:nvPr>
        </p:nvSpPr>
        <p:spPr>
          <a:xfrm>
            <a:off x="838080" y="365040"/>
            <a:ext cx="999504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Welcome to H.O.T.</a:t>
            </a:r>
            <a:br>
              <a:rPr sz="3200"/>
            </a:br>
            <a:r>
              <a:rPr b="0" lang="en-US" sz="3200" spc="-1" strike="noStrike">
                <a:solidFill>
                  <a:schemeClr val="accent4"/>
                </a:solidFill>
                <a:latin typeface="Arial"/>
              </a:rPr>
              <a:t>www.handsontech.org</a:t>
            </a:r>
            <a:endParaRPr b="0" lang="en-US" sz="3200" spc="-1" strike="noStrike">
              <a:solidFill>
                <a:schemeClr val="dk1"/>
              </a:solidFill>
              <a:latin typeface="Calibri"/>
            </a:endParaRPr>
          </a:p>
        </p:txBody>
      </p:sp>
      <p:sp>
        <p:nvSpPr>
          <p:cNvPr id="491" name="PlaceHolder 2"/>
          <p:cNvSpPr>
            <a:spLocks noGrp="1"/>
          </p:cNvSpPr>
          <p:nvPr>
            <p:ph/>
          </p:nvPr>
        </p:nvSpPr>
        <p:spPr>
          <a:xfrm>
            <a:off x="838080" y="1825560"/>
            <a:ext cx="10515240" cy="4350960"/>
          </a:xfrm>
          <a:prstGeom prst="rect">
            <a:avLst/>
          </a:prstGeom>
          <a:noFill/>
          <a:ln w="0">
            <a:noFill/>
          </a:ln>
        </p:spPr>
        <p:txBody>
          <a:bodyPr numCol="1" spcCol="0" lIns="91440" rIns="91440" tIns="45720" bIns="45720" anchor="t">
            <a:normAutofit fontScale="71769"/>
          </a:bodyPr>
          <a:p>
            <a:pPr indent="0">
              <a:lnSpc>
                <a:spcPct val="90000"/>
              </a:lnSpc>
              <a:spcBef>
                <a:spcPts val="1001"/>
              </a:spcBef>
              <a:buNone/>
              <a:tabLst>
                <a:tab algn="l" pos="0"/>
              </a:tabLst>
            </a:pPr>
            <a:r>
              <a:rPr b="0" lang="en-US" sz="2800" spc="-1" strike="noStrike">
                <a:solidFill>
                  <a:schemeClr val="lt1"/>
                </a:solidFill>
                <a:latin typeface="Arial"/>
              </a:rPr>
              <a:t>Our Purpose:</a:t>
            </a:r>
            <a:endParaRPr b="0" lang="en-US" sz="2800" spc="-1" strike="noStrike">
              <a:solidFill>
                <a:schemeClr val="lt1"/>
              </a:solidFill>
              <a:latin typeface="Arial"/>
            </a:endParaRPr>
          </a:p>
          <a:p>
            <a:pPr indent="0">
              <a:lnSpc>
                <a:spcPct val="90000"/>
              </a:lnSpc>
              <a:spcBef>
                <a:spcPts val="1001"/>
              </a:spcBef>
              <a:buNone/>
              <a:tabLst>
                <a:tab algn="l" pos="0"/>
              </a:tabLst>
            </a:pPr>
            <a:endParaRPr b="0" lang="en-US" sz="2800" spc="-1" strike="noStrike">
              <a:solidFill>
                <a:schemeClr val="lt1"/>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Forum for interaction </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Many hobbyists build/tinker in isolation</a:t>
            </a:r>
            <a:endParaRPr b="0" lang="en-US" sz="2400" spc="-1" strike="noStrike">
              <a:solidFill>
                <a:schemeClr val="lt1"/>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Make new friends with common tech interests</a:t>
            </a:r>
            <a:endParaRPr b="0" lang="en-US" sz="2400" spc="-1" strike="noStrike">
              <a:solidFill>
                <a:schemeClr val="lt1"/>
              </a:solidFill>
              <a:latin typeface="Arial"/>
            </a:endParaRPr>
          </a:p>
          <a:p>
            <a:pPr indent="0">
              <a:lnSpc>
                <a:spcPct val="90000"/>
              </a:lnSpc>
              <a:spcBef>
                <a:spcPts val="499"/>
              </a:spcBef>
              <a:buNone/>
              <a:tabLst>
                <a:tab algn="l" pos="0"/>
              </a:tabLst>
            </a:pPr>
            <a:endParaRPr b="0" lang="en-US" sz="2400" spc="-1" strike="noStrike">
              <a:solidFill>
                <a:schemeClr val="lt1"/>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Learn together</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Lots of fun new tech to explore</a:t>
            </a:r>
            <a:endParaRPr b="0" lang="en-US" sz="2400" spc="-1" strike="noStrike">
              <a:solidFill>
                <a:schemeClr val="lt1"/>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Share expertise, help each other</a:t>
            </a:r>
            <a:endParaRPr b="0" lang="en-US" sz="2400" spc="-1" strike="noStrike">
              <a:solidFill>
                <a:schemeClr val="lt1"/>
              </a:solidFill>
              <a:latin typeface="Arial"/>
            </a:endParaRPr>
          </a:p>
          <a:p>
            <a:pPr indent="0">
              <a:lnSpc>
                <a:spcPct val="90000"/>
              </a:lnSpc>
              <a:spcBef>
                <a:spcPts val="499"/>
              </a:spcBef>
              <a:buNone/>
              <a:tabLst>
                <a:tab algn="l" pos="0"/>
              </a:tabLst>
            </a:pPr>
            <a:endParaRPr b="0" lang="en-US" sz="2400" spc="-1" strike="noStrike">
              <a:solidFill>
                <a:schemeClr val="lt1"/>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Build something</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Hands-On learning</a:t>
            </a:r>
            <a:endParaRPr b="0" lang="en-US" sz="2400" spc="-1" strike="noStrike">
              <a:solidFill>
                <a:schemeClr val="lt1"/>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Make something fun &amp; useful</a:t>
            </a:r>
            <a:endParaRPr b="0" lang="en-US" sz="2400" spc="-1" strike="noStrike">
              <a:solidFill>
                <a:schemeClr val="lt1"/>
              </a:solidFill>
              <a:latin typeface="Arial"/>
            </a:endParaRPr>
          </a:p>
        </p:txBody>
      </p:sp>
      <p:pic>
        <p:nvPicPr>
          <p:cNvPr id="492" name="Picture 12" descr=""/>
          <p:cNvPicPr/>
          <p:nvPr/>
        </p:nvPicPr>
        <p:blipFill>
          <a:blip r:embed="rId1"/>
          <a:stretch/>
        </p:blipFill>
        <p:spPr>
          <a:xfrm>
            <a:off x="8102520" y="1690560"/>
            <a:ext cx="3250800" cy="39009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title"/>
          </p:nvPr>
        </p:nvSpPr>
        <p:spPr>
          <a:xfrm>
            <a:off x="205920" y="24120"/>
            <a:ext cx="9995040" cy="1325160"/>
          </a:xfrm>
          <a:prstGeom prst="rect">
            <a:avLst/>
          </a:prstGeom>
          <a:noFill/>
          <a:ln w="0">
            <a:noFill/>
          </a:ln>
        </p:spPr>
        <p:txBody>
          <a:bodyPr lIns="0" rIns="0" tIns="0" bIns="0" anchor="ctr">
            <a:noAutofit/>
          </a:bodyPr>
          <a:p>
            <a:pPr indent="0">
              <a:buNone/>
            </a:pPr>
            <a:r>
              <a:rPr b="0" lang="en-US" sz="3600" spc="-1" strike="noStrike">
                <a:solidFill>
                  <a:srgbClr val="ffffff"/>
                </a:solidFill>
                <a:latin typeface="Calibri"/>
              </a:rPr>
              <a:t>I Found These on Amazon</a:t>
            </a:r>
            <a:endParaRPr b="0" lang="en-US" sz="3600" spc="-1" strike="noStrike">
              <a:solidFill>
                <a:schemeClr val="dk1"/>
              </a:solidFill>
              <a:latin typeface="Calibri"/>
            </a:endParaRPr>
          </a:p>
        </p:txBody>
      </p:sp>
      <p:pic>
        <p:nvPicPr>
          <p:cNvPr id="528" name="" descr=""/>
          <p:cNvPicPr/>
          <p:nvPr/>
        </p:nvPicPr>
        <p:blipFill>
          <a:blip r:embed="rId1"/>
          <a:stretch/>
        </p:blipFill>
        <p:spPr>
          <a:xfrm>
            <a:off x="1919160" y="1657800"/>
            <a:ext cx="8367840" cy="42858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205920" y="24120"/>
            <a:ext cx="9995040" cy="1325160"/>
          </a:xfrm>
          <a:prstGeom prst="rect">
            <a:avLst/>
          </a:prstGeom>
          <a:noFill/>
          <a:ln w="0">
            <a:noFill/>
          </a:ln>
        </p:spPr>
        <p:txBody>
          <a:bodyPr lIns="0" rIns="0" tIns="0" bIns="0" anchor="ctr">
            <a:noAutofit/>
          </a:bodyPr>
          <a:p>
            <a:pPr indent="0">
              <a:buNone/>
            </a:pPr>
            <a:r>
              <a:rPr b="0" lang="en-US" sz="3600" spc="-1" strike="noStrike">
                <a:solidFill>
                  <a:srgbClr val="ffffff"/>
                </a:solidFill>
                <a:latin typeface="Calibri"/>
              </a:rPr>
              <a:t>VL53L0X Operation</a:t>
            </a:r>
            <a:endParaRPr b="0" lang="en-US" sz="3600" spc="-1" strike="noStrike">
              <a:solidFill>
                <a:srgbClr val="ffffff"/>
              </a:solidFill>
              <a:latin typeface="Calibri"/>
            </a:endParaRPr>
          </a:p>
        </p:txBody>
      </p:sp>
      <p:pic>
        <p:nvPicPr>
          <p:cNvPr id="530" name="" descr=""/>
          <p:cNvPicPr/>
          <p:nvPr/>
        </p:nvPicPr>
        <p:blipFill>
          <a:blip r:embed="rId1"/>
          <a:stretch/>
        </p:blipFill>
        <p:spPr>
          <a:xfrm>
            <a:off x="1379520" y="1435680"/>
            <a:ext cx="8450280" cy="52390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1" name="" descr=""/>
          <p:cNvPicPr/>
          <p:nvPr/>
        </p:nvPicPr>
        <p:blipFill>
          <a:blip r:embed="rId1"/>
          <a:stretch/>
        </p:blipFill>
        <p:spPr>
          <a:xfrm>
            <a:off x="2286000" y="1886400"/>
            <a:ext cx="7086600" cy="3986280"/>
          </a:xfrm>
          <a:prstGeom prst="rect">
            <a:avLst/>
          </a:prstGeom>
          <a:ln w="0">
            <a:noFill/>
          </a:ln>
        </p:spPr>
      </p:pic>
      <p:sp>
        <p:nvSpPr>
          <p:cNvPr id="532" name=""/>
          <p:cNvSpPr txBox="1"/>
          <p:nvPr/>
        </p:nvSpPr>
        <p:spPr>
          <a:xfrm>
            <a:off x="457200" y="457200"/>
            <a:ext cx="9360000" cy="623880"/>
          </a:xfrm>
          <a:prstGeom prst="rect">
            <a:avLst/>
          </a:prstGeom>
          <a:noFill/>
          <a:ln w="0">
            <a:noFill/>
          </a:ln>
        </p:spPr>
        <p:txBody>
          <a:bodyPr lIns="0" rIns="0" tIns="0" bIns="0" anchor="ctr">
            <a:noAutofit/>
          </a:bodyPr>
          <a:p>
            <a:r>
              <a:rPr b="0" lang="en-US" sz="3600" spc="-1" strike="noStrike">
                <a:solidFill>
                  <a:srgbClr val="ffffff"/>
                </a:solidFill>
                <a:latin typeface="Calibri"/>
              </a:rPr>
              <a:t>Laser is Infrared (940 nm)</a:t>
            </a:r>
            <a:endParaRPr b="0" lang="en-US" sz="3600" spc="-1" strike="noStrike">
              <a:solidFill>
                <a:srgbClr val="ffffff"/>
              </a:solidFill>
              <a:latin typeface="Calibri"/>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title"/>
          </p:nvPr>
        </p:nvSpPr>
        <p:spPr>
          <a:xfrm>
            <a:off x="205920" y="24120"/>
            <a:ext cx="9995040" cy="1325160"/>
          </a:xfrm>
          <a:prstGeom prst="rect">
            <a:avLst/>
          </a:prstGeom>
          <a:noFill/>
          <a:ln w="0">
            <a:noFill/>
          </a:ln>
        </p:spPr>
        <p:txBody>
          <a:bodyPr lIns="0" rIns="0" tIns="0" bIns="0" anchor="ctr">
            <a:noAutofit/>
          </a:bodyPr>
          <a:p>
            <a:pPr indent="0">
              <a:buNone/>
            </a:pPr>
            <a:r>
              <a:rPr b="0" lang="en-US" sz="3600" spc="-1" strike="noStrike">
                <a:solidFill>
                  <a:srgbClr val="ffffff"/>
                </a:solidFill>
                <a:latin typeface="Calibri"/>
              </a:rPr>
              <a:t>RYLR998 LoRa Transciever</a:t>
            </a:r>
            <a:endParaRPr b="0" lang="en-US" sz="3600" spc="-1" strike="noStrike">
              <a:solidFill>
                <a:srgbClr val="ffffff"/>
              </a:solidFill>
              <a:latin typeface="Calibri"/>
            </a:endParaRPr>
          </a:p>
        </p:txBody>
      </p:sp>
      <p:pic>
        <p:nvPicPr>
          <p:cNvPr id="534" name="" descr=""/>
          <p:cNvPicPr/>
          <p:nvPr/>
        </p:nvPicPr>
        <p:blipFill>
          <a:blip r:embed="rId1"/>
          <a:stretch/>
        </p:blipFill>
        <p:spPr>
          <a:xfrm>
            <a:off x="685800" y="1828800"/>
            <a:ext cx="3293640" cy="4077360"/>
          </a:xfrm>
          <a:prstGeom prst="rect">
            <a:avLst/>
          </a:prstGeom>
          <a:ln w="0">
            <a:noFill/>
          </a:ln>
        </p:spPr>
      </p:pic>
      <p:sp>
        <p:nvSpPr>
          <p:cNvPr id="535" name=""/>
          <p:cNvSpPr txBox="1"/>
          <p:nvPr/>
        </p:nvSpPr>
        <p:spPr>
          <a:xfrm>
            <a:off x="4800600" y="1486440"/>
            <a:ext cx="5943600" cy="4647960"/>
          </a:xfrm>
          <a:prstGeom prst="rect">
            <a:avLst/>
          </a:prstGeom>
          <a:noFill/>
          <a:ln w="0">
            <a:noFill/>
          </a:ln>
        </p:spPr>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FCC certified</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Built-in antenna</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Reports of reliable 1.5 km range</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Simple AT command structure</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Adjustable power, frequency, baud rate, spreading factor, bandwidth, address, network ID</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Communications can be password protected</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0000"/>
                </a:solidFill>
                <a:latin typeface="Arial"/>
              </a:rPr>
              <a:t>No</a:t>
            </a:r>
            <a:r>
              <a:rPr b="0" lang="en-US" sz="2800" spc="-1" strike="noStrike">
                <a:solidFill>
                  <a:schemeClr val="lt1"/>
                </a:solidFill>
                <a:latin typeface="Arial"/>
              </a:rPr>
              <a:t> message delivery confirmation!</a:t>
            </a:r>
            <a:endParaRPr b="0" lang="en-US" sz="2800" spc="-1" strike="noStrike">
              <a:solidFill>
                <a:schemeClr val="lt1"/>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title"/>
          </p:nvPr>
        </p:nvSpPr>
        <p:spPr>
          <a:xfrm>
            <a:off x="1098360" y="2789640"/>
            <a:ext cx="9995040" cy="1325160"/>
          </a:xfrm>
          <a:prstGeom prst="rect">
            <a:avLst/>
          </a:prstGeom>
          <a:noFill/>
          <a:ln w="0">
            <a:noFill/>
          </a:ln>
        </p:spPr>
        <p:txBody>
          <a:bodyPr lIns="0" rIns="0" tIns="0" bIns="0" anchor="ctr">
            <a:noAutofit/>
          </a:bodyPr>
          <a:p>
            <a:pPr indent="0">
              <a:buNone/>
            </a:pPr>
            <a:r>
              <a:rPr b="0" lang="en-US" sz="3600" spc="-1" strike="noStrike">
                <a:solidFill>
                  <a:srgbClr val="ffffff"/>
                </a:solidFill>
                <a:latin typeface="Calibri"/>
              </a:rPr>
              <a:t>What else do I need to make this work?</a:t>
            </a:r>
            <a:endParaRPr b="0" lang="en-US" sz="3600" spc="-1" strike="noStrike">
              <a:solidFill>
                <a:srgbClr val="ffffff"/>
              </a:solidFill>
              <a:latin typeface="Calibri"/>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title"/>
          </p:nvPr>
        </p:nvSpPr>
        <p:spPr>
          <a:xfrm>
            <a:off x="205920" y="24120"/>
            <a:ext cx="9995040" cy="1325160"/>
          </a:xfrm>
          <a:prstGeom prst="rect">
            <a:avLst/>
          </a:prstGeom>
          <a:noFill/>
          <a:ln w="0">
            <a:noFill/>
          </a:ln>
        </p:spPr>
        <p:txBody>
          <a:bodyPr lIns="0" rIns="0" tIns="0" bIns="0" anchor="ctr">
            <a:noAutofit/>
          </a:bodyPr>
          <a:p>
            <a:pPr indent="0">
              <a:buNone/>
            </a:pPr>
            <a:r>
              <a:rPr b="0" lang="en-US" sz="3600" spc="-1" strike="noStrike">
                <a:solidFill>
                  <a:srgbClr val="ffffff"/>
                </a:solidFill>
                <a:latin typeface="Calibri"/>
              </a:rPr>
              <a:t>ESP D1 Mini</a:t>
            </a:r>
            <a:endParaRPr b="0" lang="en-US" sz="3600" spc="-1" strike="noStrike">
              <a:solidFill>
                <a:srgbClr val="ffffff"/>
              </a:solidFill>
              <a:latin typeface="Calibri"/>
            </a:endParaRPr>
          </a:p>
        </p:txBody>
      </p:sp>
      <p:pic>
        <p:nvPicPr>
          <p:cNvPr id="538" name="" descr=""/>
          <p:cNvPicPr/>
          <p:nvPr/>
        </p:nvPicPr>
        <p:blipFill>
          <a:blip r:embed="rId1"/>
          <a:stretch/>
        </p:blipFill>
        <p:spPr>
          <a:xfrm>
            <a:off x="3200400" y="2057400"/>
            <a:ext cx="4718160" cy="36000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title"/>
          </p:nvPr>
        </p:nvSpPr>
        <p:spPr>
          <a:xfrm>
            <a:off x="205920" y="24120"/>
            <a:ext cx="9995040" cy="1325160"/>
          </a:xfrm>
          <a:prstGeom prst="rect">
            <a:avLst/>
          </a:prstGeom>
          <a:noFill/>
          <a:ln w="0">
            <a:noFill/>
          </a:ln>
        </p:spPr>
        <p:txBody>
          <a:bodyPr lIns="0" rIns="0" tIns="0" bIns="0" anchor="ctr">
            <a:noAutofit/>
          </a:bodyPr>
          <a:p>
            <a:pPr indent="0">
              <a:buNone/>
            </a:pPr>
            <a:r>
              <a:rPr b="0" lang="en-US" sz="3600" spc="-1" strike="noStrike">
                <a:solidFill>
                  <a:srgbClr val="ffffff"/>
                </a:solidFill>
                <a:latin typeface="Calibri"/>
              </a:rPr>
              <a:t>0.91” OLED Display</a:t>
            </a:r>
            <a:endParaRPr b="0" lang="en-US" sz="3600" spc="-1" strike="noStrike">
              <a:solidFill>
                <a:srgbClr val="ffffff"/>
              </a:solidFill>
              <a:latin typeface="Calibri"/>
            </a:endParaRPr>
          </a:p>
        </p:txBody>
      </p:sp>
      <p:pic>
        <p:nvPicPr>
          <p:cNvPr id="540" name="" descr=""/>
          <p:cNvPicPr/>
          <p:nvPr/>
        </p:nvPicPr>
        <p:blipFill>
          <a:blip r:embed="rId1"/>
          <a:stretch/>
        </p:blipFill>
        <p:spPr>
          <a:xfrm>
            <a:off x="914400" y="2144520"/>
            <a:ext cx="9360000" cy="28846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205920" y="24120"/>
            <a:ext cx="9995040" cy="1325160"/>
          </a:xfrm>
          <a:prstGeom prst="rect">
            <a:avLst/>
          </a:prstGeom>
          <a:noFill/>
          <a:ln w="0">
            <a:noFill/>
          </a:ln>
        </p:spPr>
        <p:txBody>
          <a:bodyPr lIns="0" rIns="0" tIns="0" bIns="0" anchor="ctr">
            <a:noAutofit/>
          </a:bodyPr>
          <a:p>
            <a:pPr indent="0">
              <a:buNone/>
            </a:pPr>
            <a:r>
              <a:rPr b="0" lang="en-US" sz="3600" spc="-1" strike="noStrike">
                <a:solidFill>
                  <a:srgbClr val="ffffff"/>
                </a:solidFill>
                <a:latin typeface="Calibri"/>
              </a:rPr>
              <a:t>A Couple Of Solar Cells, a Battery, and a Charge Controller</a:t>
            </a:r>
            <a:endParaRPr b="0" lang="en-US" sz="3600" spc="-1" strike="noStrike">
              <a:solidFill>
                <a:srgbClr val="ffffff"/>
              </a:solidFill>
              <a:latin typeface="Calibri"/>
            </a:endParaRPr>
          </a:p>
        </p:txBody>
      </p:sp>
      <p:pic>
        <p:nvPicPr>
          <p:cNvPr id="542" name="" descr=""/>
          <p:cNvPicPr/>
          <p:nvPr/>
        </p:nvPicPr>
        <p:blipFill>
          <a:blip r:embed="rId1"/>
          <a:stretch/>
        </p:blipFill>
        <p:spPr>
          <a:xfrm>
            <a:off x="0" y="1600200"/>
            <a:ext cx="4381200" cy="4785120"/>
          </a:xfrm>
          <a:prstGeom prst="rect">
            <a:avLst/>
          </a:prstGeom>
          <a:ln w="0">
            <a:noFill/>
          </a:ln>
        </p:spPr>
      </p:pic>
      <p:pic>
        <p:nvPicPr>
          <p:cNvPr id="543" name="" descr=""/>
          <p:cNvPicPr/>
          <p:nvPr/>
        </p:nvPicPr>
        <p:blipFill>
          <a:blip r:embed="rId2"/>
          <a:stretch/>
        </p:blipFill>
        <p:spPr>
          <a:xfrm>
            <a:off x="4572000" y="1614600"/>
            <a:ext cx="2514600" cy="4796640"/>
          </a:xfrm>
          <a:prstGeom prst="rect">
            <a:avLst/>
          </a:prstGeom>
          <a:ln w="0">
            <a:noFill/>
          </a:ln>
        </p:spPr>
      </p:pic>
      <p:pic>
        <p:nvPicPr>
          <p:cNvPr id="544" name="" descr=""/>
          <p:cNvPicPr/>
          <p:nvPr/>
        </p:nvPicPr>
        <p:blipFill>
          <a:blip r:embed="rId3"/>
          <a:stretch/>
        </p:blipFill>
        <p:spPr>
          <a:xfrm>
            <a:off x="7279920" y="1600200"/>
            <a:ext cx="4835880" cy="48006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title"/>
          </p:nvPr>
        </p:nvSpPr>
        <p:spPr>
          <a:xfrm>
            <a:off x="205920" y="24120"/>
            <a:ext cx="4594680" cy="1325160"/>
          </a:xfrm>
          <a:prstGeom prst="rect">
            <a:avLst/>
          </a:prstGeom>
          <a:noFill/>
          <a:ln w="0">
            <a:noFill/>
          </a:ln>
        </p:spPr>
        <p:txBody>
          <a:bodyPr lIns="0" rIns="0" tIns="0" bIns="0" anchor="ctr">
            <a:noAutofit/>
          </a:bodyPr>
          <a:p>
            <a:pPr indent="0">
              <a:buNone/>
            </a:pPr>
            <a:r>
              <a:rPr b="0" lang="en-US" sz="3600" spc="-1" strike="noStrike">
                <a:solidFill>
                  <a:srgbClr val="ffffff"/>
                </a:solidFill>
                <a:latin typeface="Calibri"/>
              </a:rPr>
              <a:t>Block Diagram</a:t>
            </a:r>
            <a:endParaRPr b="0" lang="en-US" sz="3600" spc="-1" strike="noStrike">
              <a:solidFill>
                <a:srgbClr val="ffffff"/>
              </a:solidFill>
              <a:latin typeface="Calibri"/>
            </a:endParaRPr>
          </a:p>
        </p:txBody>
      </p:sp>
      <p:sp>
        <p:nvSpPr>
          <p:cNvPr id="546" name=""/>
          <p:cNvSpPr/>
          <p:nvPr/>
        </p:nvSpPr>
        <p:spPr>
          <a:xfrm>
            <a:off x="4190760" y="4962960"/>
            <a:ext cx="828720" cy="828360"/>
          </a:xfrm>
          <a:prstGeom prst="rect">
            <a:avLst/>
          </a:prstGeom>
          <a:solidFill>
            <a:srgbClr val="729fcf"/>
          </a:solidFill>
          <a:ln w="0">
            <a:solidFill>
              <a:schemeClr val="lt1">
                <a:lumOff val="0"/>
              </a:schemeClr>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547" name=""/>
          <p:cNvSpPr/>
          <p:nvPr/>
        </p:nvSpPr>
        <p:spPr>
          <a:xfrm>
            <a:off x="4743360" y="4962960"/>
            <a:ext cx="0" cy="828720"/>
          </a:xfrm>
          <a:prstGeom prst="line">
            <a:avLst/>
          </a:prstGeom>
          <a:ln w="0">
            <a:solidFill>
              <a:schemeClr val="lt1">
                <a:lumOff val="0"/>
              </a:schemeClr>
            </a:solidFill>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548" name=""/>
          <p:cNvSpPr/>
          <p:nvPr/>
        </p:nvSpPr>
        <p:spPr>
          <a:xfrm>
            <a:off x="4190760" y="5239080"/>
            <a:ext cx="828720" cy="0"/>
          </a:xfrm>
          <a:prstGeom prst="line">
            <a:avLst/>
          </a:prstGeom>
          <a:ln w="0">
            <a:solidFill>
              <a:schemeClr val="lt1">
                <a:lumOff val="0"/>
              </a:schemeClr>
            </a:solidFill>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549" name=""/>
          <p:cNvSpPr/>
          <p:nvPr/>
        </p:nvSpPr>
        <p:spPr>
          <a:xfrm flipV="1">
            <a:off x="2257200" y="5515200"/>
            <a:ext cx="1933560" cy="276480"/>
          </a:xfrm>
          <a:prstGeom prst="line">
            <a:avLst/>
          </a:prstGeom>
          <a:ln w="0">
            <a:solidFill>
              <a:schemeClr val="lt1">
                <a:lumOff val="0"/>
              </a:schemeClr>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550" name=""/>
          <p:cNvSpPr/>
          <p:nvPr/>
        </p:nvSpPr>
        <p:spPr>
          <a:xfrm flipH="1" flipV="1">
            <a:off x="2257200" y="5239080"/>
            <a:ext cx="1933560" cy="276120"/>
          </a:xfrm>
          <a:prstGeom prst="line">
            <a:avLst/>
          </a:prstGeom>
          <a:ln w="0">
            <a:solidFill>
              <a:schemeClr val="lt1">
                <a:lumOff val="0"/>
              </a:schemeClr>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551" name=""/>
          <p:cNvSpPr/>
          <p:nvPr/>
        </p:nvSpPr>
        <p:spPr>
          <a:xfrm>
            <a:off x="1704600" y="4134240"/>
            <a:ext cx="552960" cy="1933560"/>
          </a:xfrm>
          <a:custGeom>
            <a:avLst/>
            <a:gdLst/>
            <a:ahLst/>
            <a:rect l="0" t="0" r="r" b="b"/>
            <a:pathLst>
              <a:path w="1536" h="5371">
                <a:moveTo>
                  <a:pt x="255" y="1533"/>
                </a:moveTo>
                <a:lnTo>
                  <a:pt x="256" y="1533"/>
                </a:lnTo>
                <a:cubicBezTo>
                  <a:pt x="211" y="1533"/>
                  <a:pt x="167" y="1545"/>
                  <a:pt x="128" y="1567"/>
                </a:cubicBezTo>
                <a:cubicBezTo>
                  <a:pt x="89" y="1590"/>
                  <a:pt x="57" y="1622"/>
                  <a:pt x="34" y="1661"/>
                </a:cubicBezTo>
                <a:cubicBezTo>
                  <a:pt x="12" y="1700"/>
                  <a:pt x="0" y="1744"/>
                  <a:pt x="0" y="1789"/>
                </a:cubicBezTo>
                <a:lnTo>
                  <a:pt x="0" y="5115"/>
                </a:lnTo>
                <a:lnTo>
                  <a:pt x="0" y="5115"/>
                </a:lnTo>
                <a:cubicBezTo>
                  <a:pt x="0" y="5160"/>
                  <a:pt x="12" y="5204"/>
                  <a:pt x="34" y="5243"/>
                </a:cubicBezTo>
                <a:cubicBezTo>
                  <a:pt x="57" y="5282"/>
                  <a:pt x="89" y="5314"/>
                  <a:pt x="128" y="5337"/>
                </a:cubicBezTo>
                <a:cubicBezTo>
                  <a:pt x="167" y="5359"/>
                  <a:pt x="211" y="5371"/>
                  <a:pt x="256" y="5371"/>
                </a:cubicBezTo>
                <a:lnTo>
                  <a:pt x="1280" y="5371"/>
                </a:lnTo>
                <a:lnTo>
                  <a:pt x="1280" y="5371"/>
                </a:lnTo>
                <a:cubicBezTo>
                  <a:pt x="1325" y="5371"/>
                  <a:pt x="1369" y="5359"/>
                  <a:pt x="1408" y="5337"/>
                </a:cubicBezTo>
                <a:cubicBezTo>
                  <a:pt x="1447" y="5314"/>
                  <a:pt x="1479" y="5282"/>
                  <a:pt x="1501" y="5243"/>
                </a:cubicBezTo>
                <a:cubicBezTo>
                  <a:pt x="1524" y="5204"/>
                  <a:pt x="1536" y="5160"/>
                  <a:pt x="1536" y="5115"/>
                </a:cubicBezTo>
                <a:lnTo>
                  <a:pt x="1536" y="1788"/>
                </a:lnTo>
                <a:lnTo>
                  <a:pt x="1536" y="1789"/>
                </a:lnTo>
                <a:lnTo>
                  <a:pt x="1536" y="1789"/>
                </a:lnTo>
                <a:cubicBezTo>
                  <a:pt x="1536" y="1744"/>
                  <a:pt x="1524" y="1700"/>
                  <a:pt x="1501" y="1661"/>
                </a:cubicBezTo>
                <a:cubicBezTo>
                  <a:pt x="1479" y="1622"/>
                  <a:pt x="1447" y="1590"/>
                  <a:pt x="1408" y="1567"/>
                </a:cubicBezTo>
                <a:cubicBezTo>
                  <a:pt x="1369" y="1545"/>
                  <a:pt x="1325" y="1533"/>
                  <a:pt x="1280" y="1533"/>
                </a:cubicBezTo>
                <a:lnTo>
                  <a:pt x="255" y="1533"/>
                </a:lnTo>
                <a:moveTo>
                  <a:pt x="412" y="1534"/>
                </a:moveTo>
                <a:lnTo>
                  <a:pt x="412" y="0"/>
                </a:lnTo>
                <a:lnTo>
                  <a:pt x="649" y="0"/>
                </a:lnTo>
                <a:lnTo>
                  <a:pt x="649" y="1534"/>
                </a:lnTo>
                <a:lnTo>
                  <a:pt x="412" y="1534"/>
                </a:lnTo>
                <a:close/>
              </a:path>
            </a:pathLst>
          </a:custGeom>
          <a:solidFill>
            <a:srgbClr val="729fcf"/>
          </a:solidFill>
          <a:ln w="0">
            <a:solidFill>
              <a:schemeClr val="lt1">
                <a:lumOff val="0"/>
              </a:schemeClr>
            </a:solidFill>
          </a:ln>
        </p:spPr>
        <p:txBody>
          <a:bodyPr lIns="90000" rIns="90000" tIns="45000" bIns="45000" anchor="ctr">
            <a:noAutofit/>
          </a:bodyPr>
          <a:p>
            <a:endParaRPr b="0" lang="en-US" sz="1800" spc="-1" strike="noStrike">
              <a:solidFill>
                <a:srgbClr val="000000"/>
              </a:solidFill>
              <a:latin typeface="Arial"/>
            </a:endParaRPr>
          </a:p>
        </p:txBody>
      </p:sp>
      <p:sp>
        <p:nvSpPr>
          <p:cNvPr id="552" name=""/>
          <p:cNvSpPr/>
          <p:nvPr/>
        </p:nvSpPr>
        <p:spPr>
          <a:xfrm>
            <a:off x="3362040" y="1647720"/>
            <a:ext cx="552960" cy="1933920"/>
          </a:xfrm>
          <a:custGeom>
            <a:avLst/>
            <a:gdLst/>
            <a:ahLst/>
            <a:rect l="0" t="0" r="r" b="b"/>
            <a:pathLst>
              <a:path w="1536" h="5372">
                <a:moveTo>
                  <a:pt x="255" y="1534"/>
                </a:moveTo>
                <a:lnTo>
                  <a:pt x="256" y="1534"/>
                </a:lnTo>
                <a:cubicBezTo>
                  <a:pt x="211" y="1534"/>
                  <a:pt x="167" y="1546"/>
                  <a:pt x="128" y="1568"/>
                </a:cubicBezTo>
                <a:cubicBezTo>
                  <a:pt x="89" y="1591"/>
                  <a:pt x="57" y="1623"/>
                  <a:pt x="34" y="1662"/>
                </a:cubicBezTo>
                <a:cubicBezTo>
                  <a:pt x="12" y="1701"/>
                  <a:pt x="0" y="1745"/>
                  <a:pt x="0" y="1790"/>
                </a:cubicBezTo>
                <a:lnTo>
                  <a:pt x="0" y="5116"/>
                </a:lnTo>
                <a:lnTo>
                  <a:pt x="0" y="5116"/>
                </a:lnTo>
                <a:cubicBezTo>
                  <a:pt x="0" y="5161"/>
                  <a:pt x="12" y="5205"/>
                  <a:pt x="34" y="5244"/>
                </a:cubicBezTo>
                <a:cubicBezTo>
                  <a:pt x="57" y="5283"/>
                  <a:pt x="89" y="5315"/>
                  <a:pt x="128" y="5338"/>
                </a:cubicBezTo>
                <a:cubicBezTo>
                  <a:pt x="167" y="5360"/>
                  <a:pt x="211" y="5372"/>
                  <a:pt x="256" y="5372"/>
                </a:cubicBezTo>
                <a:lnTo>
                  <a:pt x="1280" y="5372"/>
                </a:lnTo>
                <a:lnTo>
                  <a:pt x="1280" y="5372"/>
                </a:lnTo>
                <a:cubicBezTo>
                  <a:pt x="1325" y="5372"/>
                  <a:pt x="1369" y="5360"/>
                  <a:pt x="1408" y="5338"/>
                </a:cubicBezTo>
                <a:cubicBezTo>
                  <a:pt x="1447" y="5315"/>
                  <a:pt x="1479" y="5283"/>
                  <a:pt x="1502" y="5244"/>
                </a:cubicBezTo>
                <a:cubicBezTo>
                  <a:pt x="1524" y="5205"/>
                  <a:pt x="1536" y="5161"/>
                  <a:pt x="1536" y="5116"/>
                </a:cubicBezTo>
                <a:lnTo>
                  <a:pt x="1536" y="1789"/>
                </a:lnTo>
                <a:lnTo>
                  <a:pt x="1536" y="1790"/>
                </a:lnTo>
                <a:lnTo>
                  <a:pt x="1536" y="1790"/>
                </a:lnTo>
                <a:cubicBezTo>
                  <a:pt x="1536" y="1745"/>
                  <a:pt x="1524" y="1701"/>
                  <a:pt x="1502" y="1662"/>
                </a:cubicBezTo>
                <a:cubicBezTo>
                  <a:pt x="1479" y="1623"/>
                  <a:pt x="1447" y="1591"/>
                  <a:pt x="1408" y="1568"/>
                </a:cubicBezTo>
                <a:cubicBezTo>
                  <a:pt x="1369" y="1546"/>
                  <a:pt x="1325" y="1534"/>
                  <a:pt x="1280" y="1534"/>
                </a:cubicBezTo>
                <a:lnTo>
                  <a:pt x="255" y="1534"/>
                </a:lnTo>
                <a:moveTo>
                  <a:pt x="412" y="1535"/>
                </a:moveTo>
                <a:lnTo>
                  <a:pt x="412" y="0"/>
                </a:lnTo>
                <a:lnTo>
                  <a:pt x="649" y="0"/>
                </a:lnTo>
                <a:lnTo>
                  <a:pt x="649" y="1535"/>
                </a:lnTo>
                <a:lnTo>
                  <a:pt x="412" y="1535"/>
                </a:lnTo>
                <a:close/>
              </a:path>
            </a:pathLst>
          </a:custGeom>
          <a:solidFill>
            <a:srgbClr val="729fcf"/>
          </a:solidFill>
          <a:ln w="0">
            <a:solidFill>
              <a:schemeClr val="lt1">
                <a:lumOff val="0"/>
              </a:schemeClr>
            </a:solidFill>
          </a:ln>
        </p:spPr>
        <p:txBody>
          <a:bodyPr lIns="90000" rIns="90000" tIns="45000" bIns="45000" anchor="ctr">
            <a:noAutofit/>
          </a:bodyPr>
          <a:p>
            <a:endParaRPr b="0" lang="en-US" sz="1800" spc="-1" strike="noStrike">
              <a:solidFill>
                <a:srgbClr val="000000"/>
              </a:solidFill>
              <a:latin typeface="Arial"/>
            </a:endParaRPr>
          </a:p>
        </p:txBody>
      </p:sp>
      <p:sp>
        <p:nvSpPr>
          <p:cNvPr id="553" name=""/>
          <p:cNvSpPr/>
          <p:nvPr/>
        </p:nvSpPr>
        <p:spPr>
          <a:xfrm>
            <a:off x="2533320" y="1371600"/>
            <a:ext cx="3867480" cy="2486160"/>
          </a:xfrm>
          <a:prstGeom prst="roundRect">
            <a:avLst>
              <a:gd name="adj" fmla="val 16667"/>
            </a:avLst>
          </a:prstGeom>
          <a:noFill/>
          <a:ln w="0">
            <a:solidFill>
              <a:schemeClr val="lt1">
                <a:lumOff val="0"/>
              </a:schemeClr>
            </a:solidFill>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554" name=""/>
          <p:cNvSpPr txBox="1"/>
          <p:nvPr/>
        </p:nvSpPr>
        <p:spPr>
          <a:xfrm>
            <a:off x="4467240" y="4410360"/>
            <a:ext cx="1933560" cy="418680"/>
          </a:xfrm>
          <a:prstGeom prst="rect">
            <a:avLst/>
          </a:prstGeom>
          <a:noFill/>
          <a:ln w="0">
            <a:noFill/>
          </a:ln>
        </p:spPr>
        <p:txBody>
          <a:bodyPr lIns="90000" rIns="90000" tIns="45000" bIns="45000" anchor="t">
            <a:noAutofit/>
          </a:bodyPr>
          <a:p>
            <a:r>
              <a:rPr b="0" lang="en-US" sz="1800" spc="-1" strike="noStrike">
                <a:solidFill>
                  <a:srgbClr val="ffffff"/>
                </a:solidFill>
                <a:latin typeface="Arial"/>
              </a:rPr>
              <a:t>Delivery Box</a:t>
            </a:r>
            <a:endParaRPr b="0" lang="en-US" sz="1800" spc="-1" strike="noStrike">
              <a:solidFill>
                <a:srgbClr val="ffffff"/>
              </a:solidFill>
              <a:latin typeface="Arial"/>
            </a:endParaRPr>
          </a:p>
        </p:txBody>
      </p:sp>
      <p:sp>
        <p:nvSpPr>
          <p:cNvPr id="555" name=""/>
          <p:cNvSpPr txBox="1"/>
          <p:nvPr/>
        </p:nvSpPr>
        <p:spPr>
          <a:xfrm>
            <a:off x="4467240" y="1371600"/>
            <a:ext cx="1933560" cy="418680"/>
          </a:xfrm>
          <a:prstGeom prst="rect">
            <a:avLst/>
          </a:prstGeom>
          <a:noFill/>
          <a:ln w="0">
            <a:noFill/>
          </a:ln>
        </p:spPr>
        <p:txBody>
          <a:bodyPr lIns="90000" rIns="90000" tIns="45000" bIns="45000" anchor="t">
            <a:noAutofit/>
          </a:bodyPr>
          <a:p>
            <a:r>
              <a:rPr b="0" lang="en-US" sz="1800" spc="-1" strike="noStrike">
                <a:solidFill>
                  <a:srgbClr val="ffffff"/>
                </a:solidFill>
                <a:latin typeface="Arial"/>
              </a:rPr>
              <a:t>Pump House</a:t>
            </a:r>
            <a:endParaRPr b="0" lang="en-US" sz="1800" spc="-1" strike="noStrike">
              <a:solidFill>
                <a:srgbClr val="ffffff"/>
              </a:solidFill>
              <a:latin typeface="Arial"/>
            </a:endParaRPr>
          </a:p>
        </p:txBody>
      </p:sp>
      <p:sp>
        <p:nvSpPr>
          <p:cNvPr id="556" name=""/>
          <p:cNvSpPr txBox="1"/>
          <p:nvPr/>
        </p:nvSpPr>
        <p:spPr>
          <a:xfrm rot="16200000">
            <a:off x="2880720" y="2681640"/>
            <a:ext cx="1381320" cy="418680"/>
          </a:xfrm>
          <a:prstGeom prst="rect">
            <a:avLst/>
          </a:prstGeom>
          <a:noFill/>
          <a:ln w="0">
            <a:noFill/>
          </a:ln>
        </p:spPr>
        <p:txBody>
          <a:bodyPr lIns="90000" rIns="90000" tIns="45000" bIns="45000" anchor="t">
            <a:noAutofit/>
          </a:bodyPr>
          <a:p>
            <a:r>
              <a:rPr b="0" lang="en-US" sz="1800" spc="-1" strike="noStrike">
                <a:solidFill>
                  <a:srgbClr val="ffffff"/>
                </a:solidFill>
                <a:latin typeface="Arial"/>
              </a:rPr>
              <a:t>Receiver</a:t>
            </a:r>
            <a:endParaRPr b="0" lang="en-US" sz="1800" spc="-1" strike="noStrike">
              <a:solidFill>
                <a:srgbClr val="ffffff"/>
              </a:solidFill>
              <a:latin typeface="Arial"/>
            </a:endParaRPr>
          </a:p>
        </p:txBody>
      </p:sp>
      <p:sp>
        <p:nvSpPr>
          <p:cNvPr id="557" name=""/>
          <p:cNvSpPr txBox="1"/>
          <p:nvPr/>
        </p:nvSpPr>
        <p:spPr>
          <a:xfrm rot="16200000">
            <a:off x="1176840" y="4937760"/>
            <a:ext cx="1657800" cy="602280"/>
          </a:xfrm>
          <a:prstGeom prst="rect">
            <a:avLst/>
          </a:prstGeom>
          <a:noFill/>
          <a:ln w="0">
            <a:noFill/>
          </a:ln>
        </p:spPr>
        <p:txBody>
          <a:bodyPr lIns="90000" rIns="90000" tIns="45000" bIns="45000" anchor="t">
            <a:noAutofit/>
          </a:bodyPr>
          <a:p>
            <a:r>
              <a:rPr b="0" lang="en-US" sz="1800" spc="-1" strike="noStrike">
                <a:solidFill>
                  <a:srgbClr val="ffffff"/>
                </a:solidFill>
                <a:latin typeface="Arial"/>
              </a:rPr>
              <a:t>Sensor/Transmitter</a:t>
            </a:r>
            <a:endParaRPr b="0" lang="en-US" sz="1800" spc="-1" strike="noStrike">
              <a:solidFill>
                <a:srgbClr val="ffffff"/>
              </a:solidFill>
              <a:latin typeface="Arial"/>
            </a:endParaRPr>
          </a:p>
        </p:txBody>
      </p:sp>
      <p:sp>
        <p:nvSpPr>
          <p:cNvPr id="558" name=""/>
          <p:cNvSpPr txBox="1"/>
          <p:nvPr/>
        </p:nvSpPr>
        <p:spPr>
          <a:xfrm rot="18901800">
            <a:off x="4043520" y="5167800"/>
            <a:ext cx="1104840" cy="351360"/>
          </a:xfrm>
          <a:prstGeom prst="rect">
            <a:avLst/>
          </a:prstGeom>
          <a:noFill/>
          <a:ln w="0">
            <a:noFill/>
          </a:ln>
        </p:spPr>
        <p:txBody>
          <a:bodyPr lIns="90000" rIns="90000" tIns="45000" bIns="45000" anchor="t">
            <a:noAutofit/>
          </a:bodyPr>
          <a:p>
            <a:r>
              <a:rPr b="0" lang="en-US" sz="1400" spc="-1" strike="noStrike">
                <a:solidFill>
                  <a:srgbClr val="ffffff"/>
                </a:solidFill>
                <a:latin typeface="Arial"/>
              </a:rPr>
              <a:t>Package</a:t>
            </a:r>
            <a:endParaRPr b="0" lang="en-US" sz="1400" spc="-1" strike="noStrike">
              <a:solidFill>
                <a:srgbClr val="ffffff"/>
              </a:solidFill>
              <a:latin typeface="Arial"/>
            </a:endParaRPr>
          </a:p>
        </p:txBody>
      </p:sp>
      <p:sp>
        <p:nvSpPr>
          <p:cNvPr id="559" name=""/>
          <p:cNvSpPr/>
          <p:nvPr/>
        </p:nvSpPr>
        <p:spPr>
          <a:xfrm rot="12180000">
            <a:off x="1992960" y="1997640"/>
            <a:ext cx="829080" cy="2221560"/>
          </a:xfrm>
          <a:custGeom>
            <a:avLst/>
            <a:gdLst>
              <a:gd name="textAreaLeft" fmla="*/ 333000 w 829080"/>
              <a:gd name="textAreaRight" fmla="*/ 536400 w 829080"/>
              <a:gd name="textAreaTop" fmla="*/ 761040 h 2221560"/>
              <a:gd name="textAreaBottom" fmla="*/ 1460520 h 2221560"/>
            </a:gdLst>
            <a:ahLst/>
            <a:rect l="textAreaLeft" t="textAreaTop" r="textAreaRight" b="textAreaBottom"/>
            <a:pathLst>
              <a:path w="640" h="861">
                <a:moveTo>
                  <a:pt x="640" y="233"/>
                </a:moveTo>
                <a:lnTo>
                  <a:pt x="221" y="293"/>
                </a:lnTo>
                <a:lnTo>
                  <a:pt x="506" y="12"/>
                </a:lnTo>
                <a:lnTo>
                  <a:pt x="367" y="0"/>
                </a:lnTo>
                <a:lnTo>
                  <a:pt x="29" y="406"/>
                </a:lnTo>
                <a:lnTo>
                  <a:pt x="431" y="347"/>
                </a:lnTo>
                <a:lnTo>
                  <a:pt x="145" y="645"/>
                </a:lnTo>
                <a:lnTo>
                  <a:pt x="99" y="520"/>
                </a:lnTo>
                <a:lnTo>
                  <a:pt x="0" y="861"/>
                </a:lnTo>
                <a:lnTo>
                  <a:pt x="326" y="765"/>
                </a:lnTo>
                <a:lnTo>
                  <a:pt x="209" y="711"/>
                </a:lnTo>
                <a:lnTo>
                  <a:pt x="640" y="233"/>
                </a:lnTo>
                <a:lnTo>
                  <a:pt x="640" y="233"/>
                </a:lnTo>
                <a:close/>
              </a:path>
            </a:pathLst>
          </a:custGeom>
          <a:solidFill>
            <a:srgbClr val="729fcf"/>
          </a:solidFill>
          <a:ln w="0">
            <a:solidFill>
              <a:schemeClr val="lt1">
                <a:lumOff val="0"/>
              </a:schemeClr>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560" name="Raspberry Pi"/>
          <p:cNvSpPr/>
          <p:nvPr/>
        </p:nvSpPr>
        <p:spPr>
          <a:xfrm>
            <a:off x="4743360" y="2200320"/>
            <a:ext cx="1104840" cy="1105200"/>
          </a:xfrm>
          <a:custGeom>
            <a:avLst/>
            <a:gdLst>
              <a:gd name="textAreaLeft" fmla="*/ 53640 w 1104840"/>
              <a:gd name="textAreaRight" fmla="*/ 1051200 w 1104840"/>
              <a:gd name="textAreaTop" fmla="*/ 53640 h 1105200"/>
              <a:gd name="textAreaBottom" fmla="*/ 1051560 h 1105200"/>
            </a:gdLst>
            <a:ahLst/>
            <a:rect l="textAreaLeft" t="textAreaTop" r="textAreaRight" b="textAreaBottom"/>
            <a:pathLst>
              <a:path w="21600" h="21607">
                <a:moveTo>
                  <a:pt x="3600" y="0"/>
                </a:moveTo>
                <a:arcTo wR="3600" hR="3600" stAng="16200000" swAng="-5400000"/>
                <a:lnTo>
                  <a:pt x="0" y="18007"/>
                </a:lnTo>
                <a:arcTo wR="3600" hR="3600" stAng="10800000" swAng="-5400000"/>
                <a:lnTo>
                  <a:pt x="18000" y="21607"/>
                </a:lnTo>
                <a:arcTo wR="3600" hR="3600" stAng="5400000" swAng="-5400000"/>
                <a:lnTo>
                  <a:pt x="21600" y="3600"/>
                </a:lnTo>
                <a:arcTo wR="3600" hR="3600" stAng="0" swAng="-5400000"/>
                <a:close/>
              </a:path>
            </a:pathLst>
          </a:custGeom>
          <a:solidFill>
            <a:srgbClr val="729fcf"/>
          </a:solidFill>
          <a:ln w="0">
            <a:solidFill>
              <a:schemeClr val="lt1">
                <a:lumOff val="0"/>
              </a:schemeClr>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561" name=""/>
          <p:cNvSpPr txBox="1"/>
          <p:nvPr/>
        </p:nvSpPr>
        <p:spPr>
          <a:xfrm>
            <a:off x="4743360" y="2301120"/>
            <a:ext cx="1104840" cy="728280"/>
          </a:xfrm>
          <a:prstGeom prst="rect">
            <a:avLst/>
          </a:prstGeom>
          <a:noFill/>
          <a:ln w="0">
            <a:noFill/>
          </a:ln>
        </p:spPr>
        <p:txBody>
          <a:bodyPr lIns="90000" rIns="90000" tIns="45000" bIns="45000" anchor="t">
            <a:noAutofit/>
          </a:bodyPr>
          <a:p>
            <a:r>
              <a:rPr b="0" lang="en-US" sz="1500" spc="-1" strike="noStrike">
                <a:solidFill>
                  <a:srgbClr val="ffffff"/>
                </a:solidFill>
                <a:latin typeface="Arial"/>
              </a:rPr>
              <a:t>WiFi Router</a:t>
            </a:r>
            <a:endParaRPr b="0" lang="en-US" sz="1500" spc="-1" strike="noStrike">
              <a:solidFill>
                <a:srgbClr val="ffffff"/>
              </a:solidFill>
              <a:latin typeface="Arial"/>
            </a:endParaRPr>
          </a:p>
        </p:txBody>
      </p:sp>
      <p:sp>
        <p:nvSpPr>
          <p:cNvPr id="562" name=""/>
          <p:cNvSpPr/>
          <p:nvPr/>
        </p:nvSpPr>
        <p:spPr>
          <a:xfrm>
            <a:off x="3915000" y="2752920"/>
            <a:ext cx="828360" cy="0"/>
          </a:xfrm>
          <a:prstGeom prst="line">
            <a:avLst/>
          </a:prstGeom>
          <a:ln w="0">
            <a:solidFill>
              <a:schemeClr val="lt1">
                <a:lumOff val="0"/>
              </a:schemeClr>
            </a:solidFill>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563" name=""/>
          <p:cNvSpPr/>
          <p:nvPr/>
        </p:nvSpPr>
        <p:spPr>
          <a:xfrm>
            <a:off x="8581680" y="2267640"/>
            <a:ext cx="1657800" cy="1657440"/>
          </a:xfrm>
          <a:prstGeom prst="rect">
            <a:avLst/>
          </a:prstGeom>
          <a:solidFill>
            <a:schemeClr val="dk1">
              <a:lumOff val="0"/>
            </a:schemeClr>
          </a:solidFill>
          <a:ln w="0">
            <a:solidFill>
              <a:schemeClr val="lt1">
                <a:lumOff val="0"/>
              </a:schemeClr>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564" name=""/>
          <p:cNvSpPr/>
          <p:nvPr/>
        </p:nvSpPr>
        <p:spPr>
          <a:xfrm>
            <a:off x="8305560" y="1438920"/>
            <a:ext cx="2210040" cy="828720"/>
          </a:xfrm>
          <a:prstGeom prst="triangle">
            <a:avLst>
              <a:gd name="adj" fmla="val 50000"/>
            </a:avLst>
          </a:prstGeom>
          <a:solidFill>
            <a:schemeClr val="dk1">
              <a:lumOff val="0"/>
            </a:schemeClr>
          </a:solidFill>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565" name=""/>
          <p:cNvSpPr txBox="1"/>
          <p:nvPr/>
        </p:nvSpPr>
        <p:spPr>
          <a:xfrm>
            <a:off x="8858520" y="3925080"/>
            <a:ext cx="1104840" cy="418320"/>
          </a:xfrm>
          <a:prstGeom prst="rect">
            <a:avLst/>
          </a:prstGeom>
          <a:noFill/>
          <a:ln w="0">
            <a:noFill/>
          </a:ln>
        </p:spPr>
        <p:txBody>
          <a:bodyPr lIns="90000" rIns="90000" tIns="45000" bIns="45000" anchor="t">
            <a:noAutofit/>
          </a:bodyPr>
          <a:p>
            <a:r>
              <a:rPr b="0" lang="en-US" sz="1800" spc="-1" strike="noStrike">
                <a:solidFill>
                  <a:srgbClr val="ffffff"/>
                </a:solidFill>
                <a:latin typeface="Arial"/>
              </a:rPr>
              <a:t>House</a:t>
            </a:r>
            <a:endParaRPr b="0" lang="en-US" sz="1800" spc="-1" strike="noStrike">
              <a:solidFill>
                <a:srgbClr val="ffffff"/>
              </a:solidFill>
              <a:latin typeface="Arial"/>
            </a:endParaRPr>
          </a:p>
        </p:txBody>
      </p:sp>
      <p:sp>
        <p:nvSpPr>
          <p:cNvPr id="566" name=""/>
          <p:cNvSpPr/>
          <p:nvPr/>
        </p:nvSpPr>
        <p:spPr>
          <a:xfrm>
            <a:off x="5848200" y="2080440"/>
            <a:ext cx="2733480" cy="948600"/>
          </a:xfrm>
          <a:custGeom>
            <a:avLst/>
            <a:gdLst/>
            <a:ahLst/>
            <a:rect l="0" t="0" r="r" b="b"/>
            <a:pathLst>
              <a:path fill="none" w="7593" h="2635">
                <a:moveTo>
                  <a:pt x="0" y="601"/>
                </a:moveTo>
                <a:cubicBezTo>
                  <a:pt x="1346" y="-1516"/>
                  <a:pt x="7593" y="2635"/>
                  <a:pt x="7593" y="2635"/>
                </a:cubicBezTo>
              </a:path>
            </a:pathLst>
          </a:custGeom>
          <a:ln w="0">
            <a:solidFill>
              <a:schemeClr val="lt1">
                <a:lumOff val="0"/>
              </a:schemeClr>
            </a:solidFill>
          </a:ln>
        </p:spPr>
        <p:txBody>
          <a:bodyPr lIns="90000" rIns="90000" tIns="45000" bIns="45000" anchor="ctr">
            <a:noAutofit/>
          </a:bodyPr>
          <a:p>
            <a:endParaRPr b="0" lang="en-US" sz="1800" spc="-1" strike="noStrike">
              <a:solidFill>
                <a:srgbClr val="ffffff"/>
              </a:solidFill>
              <a:latin typeface="Arial"/>
            </a:endParaRPr>
          </a:p>
        </p:txBody>
      </p:sp>
      <p:sp>
        <p:nvSpPr>
          <p:cNvPr id="567" name=""/>
          <p:cNvSpPr txBox="1"/>
          <p:nvPr/>
        </p:nvSpPr>
        <p:spPr>
          <a:xfrm rot="1080000">
            <a:off x="6671520" y="2026080"/>
            <a:ext cx="1373400" cy="602280"/>
          </a:xfrm>
          <a:prstGeom prst="rect">
            <a:avLst/>
          </a:prstGeom>
          <a:noFill/>
          <a:ln w="0">
            <a:noFill/>
          </a:ln>
        </p:spPr>
        <p:txBody>
          <a:bodyPr lIns="90000" rIns="90000" tIns="45000" bIns="45000" anchor="t">
            <a:noAutofit/>
          </a:bodyPr>
          <a:p>
            <a:r>
              <a:rPr b="0" lang="en-US" sz="1800" spc="-1" strike="noStrike">
                <a:solidFill>
                  <a:srgbClr val="ffffff"/>
                </a:solidFill>
                <a:latin typeface="Arial"/>
              </a:rPr>
              <a:t>Fiber </a:t>
            </a:r>
            <a:r>
              <a:rPr b="0" lang="en-US" sz="1800" spc="-1" strike="noStrike">
                <a:solidFill>
                  <a:srgbClr val="ffffff"/>
                </a:solidFill>
                <a:latin typeface="Arial"/>
              </a:rPr>
              <a:t>Optic</a:t>
            </a:r>
            <a:r>
              <a:rPr b="0" lang="en-US" sz="1800" spc="-1" strike="noStrike">
                <a:solidFill>
                  <a:srgbClr val="ffffff"/>
                </a:solidFill>
                <a:latin typeface="Arial"/>
              </a:rPr>
              <a:t> Cable</a:t>
            </a:r>
            <a:endParaRPr b="0" lang="en-US" sz="1800" spc="-1" strike="noStrike">
              <a:solidFill>
                <a:srgbClr val="ffffff"/>
              </a:solidFill>
              <a:latin typeface="Arial"/>
            </a:endParaRPr>
          </a:p>
        </p:txBody>
      </p:sp>
      <p:sp>
        <p:nvSpPr>
          <p:cNvPr id="568" name=""/>
          <p:cNvSpPr/>
          <p:nvPr/>
        </p:nvSpPr>
        <p:spPr>
          <a:xfrm>
            <a:off x="8735760" y="2558880"/>
            <a:ext cx="1381680" cy="829080"/>
          </a:xfrm>
          <a:prstGeom prst="ellipse">
            <a:avLst/>
          </a:prstGeom>
          <a:solidFill>
            <a:srgbClr val="ffffff"/>
          </a:solidFill>
          <a:ln w="0">
            <a:solidFill>
              <a:schemeClr val="dk1">
                <a:lumMod val="95000"/>
                <a:lumOff val="3200"/>
              </a:schemeClr>
            </a:solidFill>
          </a:ln>
        </p:spPr>
        <p:style>
          <a:lnRef idx="0"/>
          <a:fillRef idx="0"/>
          <a:effectRef idx="0"/>
          <a:fontRef idx="minor"/>
        </p:style>
        <p:txBody>
          <a:bodyPr lIns="90000" rIns="90000" tIns="45000" bIns="45000" anchor="ctr">
            <a:noAutofit/>
          </a:bodyPr>
          <a:p>
            <a:pPr algn="ctr"/>
            <a:r>
              <a:rPr b="0" lang="en-US" sz="1100" spc="-1" strike="noStrike">
                <a:solidFill>
                  <a:srgbClr val="000000"/>
                </a:solidFill>
                <a:latin typeface="Arial"/>
              </a:rPr>
              <a:t>Home</a:t>
            </a:r>
            <a:endParaRPr b="0" lang="en-US" sz="1100" spc="-1" strike="noStrike">
              <a:solidFill>
                <a:srgbClr val="000000"/>
              </a:solidFill>
              <a:latin typeface="Arial"/>
            </a:endParaRPr>
          </a:p>
          <a:p>
            <a:pPr algn="ctr"/>
            <a:r>
              <a:rPr b="0" lang="en-US" sz="1100" spc="-1" strike="noStrike">
                <a:solidFill>
                  <a:srgbClr val="000000"/>
                </a:solidFill>
                <a:latin typeface="Arial"/>
              </a:rPr>
              <a:t>Assistant</a:t>
            </a:r>
            <a:endParaRPr b="0" lang="en-US" sz="1100" spc="-1" strike="noStrike">
              <a:solidFill>
                <a:srgbClr val="000000"/>
              </a:solidFill>
              <a:latin typeface="Arial"/>
            </a:endParaRPr>
          </a:p>
        </p:txBody>
      </p:sp>
      <p:sp>
        <p:nvSpPr>
          <p:cNvPr id="569" name=""/>
          <p:cNvSpPr/>
          <p:nvPr/>
        </p:nvSpPr>
        <p:spPr>
          <a:xfrm>
            <a:off x="1371600" y="4343400"/>
            <a:ext cx="4800600" cy="2057400"/>
          </a:xfrm>
          <a:prstGeom prst="roundRect">
            <a:avLst>
              <a:gd name="adj" fmla="val 16667"/>
            </a:avLst>
          </a:prstGeom>
          <a:noFill/>
          <a:ln w="0">
            <a:solidFill>
              <a:schemeClr val="lt1">
                <a:lumOff val="0"/>
              </a:schemeClr>
            </a:solidFill>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570" name=""/>
          <p:cNvSpPr txBox="1"/>
          <p:nvPr/>
        </p:nvSpPr>
        <p:spPr>
          <a:xfrm rot="18960000">
            <a:off x="1573560" y="2742480"/>
            <a:ext cx="914400" cy="346320"/>
          </a:xfrm>
          <a:prstGeom prst="rect">
            <a:avLst/>
          </a:prstGeom>
          <a:noFill/>
          <a:ln w="0">
            <a:noFill/>
          </a:ln>
        </p:spPr>
        <p:txBody>
          <a:bodyPr lIns="90000" rIns="90000" tIns="45000" bIns="45000" anchor="t">
            <a:noAutofit/>
          </a:bodyPr>
          <a:p>
            <a:r>
              <a:rPr b="0" lang="en-US" sz="1800" spc="-1" strike="noStrike">
                <a:solidFill>
                  <a:srgbClr val="ffffff"/>
                </a:solidFill>
                <a:latin typeface="Arial"/>
              </a:rPr>
              <a:t>LoRa</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title"/>
          </p:nvPr>
        </p:nvSpPr>
        <p:spPr>
          <a:xfrm>
            <a:off x="205920" y="24120"/>
            <a:ext cx="9995040" cy="1325160"/>
          </a:xfrm>
          <a:prstGeom prst="rect">
            <a:avLst/>
          </a:prstGeom>
          <a:noFill/>
          <a:ln w="0">
            <a:noFill/>
          </a:ln>
        </p:spPr>
        <p:txBody>
          <a:bodyPr lIns="0" rIns="0" tIns="0" bIns="0" anchor="ctr">
            <a:noAutofit/>
          </a:bodyPr>
          <a:p>
            <a:pPr indent="0">
              <a:buNone/>
            </a:pPr>
            <a:r>
              <a:rPr b="0" lang="en-US" sz="3600" spc="-1" strike="noStrike">
                <a:solidFill>
                  <a:srgbClr val="ffffff"/>
                </a:solidFill>
                <a:latin typeface="Calibri"/>
              </a:rPr>
              <a:t>Laser Ranging Module</a:t>
            </a:r>
            <a:endParaRPr b="0" lang="en-US" sz="3600" spc="-1" strike="noStrike">
              <a:solidFill>
                <a:srgbClr val="ffffff"/>
              </a:solidFill>
              <a:latin typeface="Calibri"/>
            </a:endParaRPr>
          </a:p>
        </p:txBody>
      </p:sp>
      <p:pic>
        <p:nvPicPr>
          <p:cNvPr id="572" name="" descr=""/>
          <p:cNvPicPr/>
          <p:nvPr/>
        </p:nvPicPr>
        <p:blipFill>
          <a:blip r:embed="rId1"/>
          <a:stretch/>
        </p:blipFill>
        <p:spPr>
          <a:xfrm>
            <a:off x="1371600" y="1828800"/>
            <a:ext cx="1828800" cy="3492000"/>
          </a:xfrm>
          <a:prstGeom prst="rect">
            <a:avLst/>
          </a:prstGeom>
          <a:ln w="0">
            <a:noFill/>
          </a:ln>
        </p:spPr>
      </p:pic>
      <p:sp>
        <p:nvSpPr>
          <p:cNvPr id="573" name=""/>
          <p:cNvSpPr txBox="1"/>
          <p:nvPr/>
        </p:nvSpPr>
        <p:spPr>
          <a:xfrm>
            <a:off x="4114800" y="1828800"/>
            <a:ext cx="6519600" cy="3886200"/>
          </a:xfrm>
          <a:prstGeom prst="rect">
            <a:avLst/>
          </a:prstGeom>
          <a:noFill/>
          <a:ln w="0">
            <a:solidFill>
              <a:srgbClr val="3465a4"/>
            </a:solidFill>
          </a:ln>
        </p:spPr>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400" spc="-1" strike="noStrike">
                <a:solidFill>
                  <a:srgbClr val="ffffff"/>
                </a:solidFill>
                <a:latin typeface="Arial"/>
              </a:rPr>
              <a:t>VCC</a:t>
            </a:r>
            <a:r>
              <a:rPr b="0" lang="en-US" sz="2400" spc="-1" strike="noStrike">
                <a:solidFill>
                  <a:srgbClr val="009bdd"/>
                </a:solidFill>
                <a:latin typeface="Arial"/>
              </a:rPr>
              <a:t> </a:t>
            </a:r>
            <a:r>
              <a:rPr b="0" lang="en-US" sz="2800" spc="-1" strike="noStrike">
                <a:solidFill>
                  <a:schemeClr val="lt1"/>
                </a:solidFill>
                <a:latin typeface="Arial"/>
              </a:rPr>
              <a:t>– 2.6v to 5.5v</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GND – Ground</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SCL – IIC Clock</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SDA – IIC Data</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GPIO1 – A general purpose </a:t>
            </a:r>
            <a:r>
              <a:rPr b="0" lang="en-US" sz="2800" spc="-1" strike="noStrike">
                <a:solidFill>
                  <a:schemeClr val="lt1"/>
                </a:solidFill>
                <a:latin typeface="Arial"/>
              </a:rPr>
              <a:t>mystery output</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XSHUT – Drive this low to </a:t>
            </a:r>
            <a:r>
              <a:rPr b="0" lang="en-US" sz="2800" spc="-1" strike="noStrike">
                <a:solidFill>
                  <a:schemeClr val="lt1"/>
                </a:solidFill>
                <a:latin typeface="Arial"/>
              </a:rPr>
              <a:t>hold the device reset (low </a:t>
            </a:r>
            <a:r>
              <a:rPr b="0" lang="en-US" sz="2800" spc="-1" strike="noStrike">
                <a:solidFill>
                  <a:schemeClr val="lt1"/>
                </a:solidFill>
                <a:latin typeface="Arial"/>
              </a:rPr>
              <a:t>power)</a:t>
            </a:r>
            <a:endParaRPr b="0" lang="en-US" sz="2800" spc="-1" strike="noStrike">
              <a:solidFill>
                <a:schemeClr val="lt1"/>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title"/>
          </p:nvPr>
        </p:nvSpPr>
        <p:spPr>
          <a:xfrm>
            <a:off x="281520" y="0"/>
            <a:ext cx="1001232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One Hands-On Tech club</a:t>
            </a:r>
            <a:br>
              <a:rPr sz="4400"/>
            </a:br>
            <a:r>
              <a:rPr b="0" lang="en-US" sz="4400" spc="-1" strike="noStrike">
                <a:solidFill>
                  <a:schemeClr val="lt1"/>
                </a:solidFill>
                <a:latin typeface="Arial"/>
              </a:rPr>
              <a:t>Two Groups</a:t>
            </a:r>
            <a:endParaRPr b="0" lang="en-US" sz="4400" spc="-1" strike="noStrike">
              <a:solidFill>
                <a:schemeClr val="dk1"/>
              </a:solidFill>
              <a:latin typeface="Calibri"/>
            </a:endParaRPr>
          </a:p>
        </p:txBody>
      </p:sp>
      <p:grpSp>
        <p:nvGrpSpPr>
          <p:cNvPr id="494" name="Group 26"/>
          <p:cNvGrpSpPr/>
          <p:nvPr/>
        </p:nvGrpSpPr>
        <p:grpSpPr>
          <a:xfrm>
            <a:off x="615600" y="2457000"/>
            <a:ext cx="2220840" cy="4142880"/>
            <a:chOff x="615600" y="2457000"/>
            <a:chExt cx="2220840" cy="4142880"/>
          </a:xfrm>
        </p:grpSpPr>
        <p:grpSp>
          <p:nvGrpSpPr>
            <p:cNvPr id="495" name="Group 15"/>
            <p:cNvGrpSpPr/>
            <p:nvPr/>
          </p:nvGrpSpPr>
          <p:grpSpPr>
            <a:xfrm>
              <a:off x="751680" y="2833920"/>
              <a:ext cx="1735200" cy="2017080"/>
              <a:chOff x="751680" y="2833920"/>
              <a:chExt cx="1735200" cy="2017080"/>
            </a:xfrm>
          </p:grpSpPr>
          <p:pic>
            <p:nvPicPr>
              <p:cNvPr id="496" name="Picture 16" descr=""/>
              <p:cNvPicPr/>
              <p:nvPr/>
            </p:nvPicPr>
            <p:blipFill>
              <a:blip r:embed="rId1"/>
              <a:stretch/>
            </p:blipFill>
            <p:spPr>
              <a:xfrm>
                <a:off x="751680" y="2833920"/>
                <a:ext cx="1735200" cy="2017080"/>
              </a:xfrm>
              <a:prstGeom prst="rect">
                <a:avLst/>
              </a:prstGeom>
              <a:ln w="0">
                <a:noFill/>
              </a:ln>
              <a:effectLst>
                <a:outerShdw algn="ctr" blurRad="50760" dir="5400000" dist="50760" rotWithShape="0" sx="16000" sy="16000">
                  <a:srgbClr val="000000">
                    <a:alpha val="43000"/>
                  </a:srgbClr>
                </a:outerShdw>
              </a:effectLst>
            </p:spPr>
          </p:pic>
          <p:sp>
            <p:nvSpPr>
              <p:cNvPr id="497" name="Oval 5"/>
              <p:cNvSpPr/>
              <p:nvPr/>
            </p:nvSpPr>
            <p:spPr>
              <a:xfrm>
                <a:off x="1165320" y="3486240"/>
                <a:ext cx="1161000" cy="104400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498" name="Picture 22" descr=""/>
              <p:cNvPicPr/>
              <p:nvPr/>
            </p:nvPicPr>
            <p:blipFill>
              <a:blip r:embed="rId2"/>
              <a:stretch/>
            </p:blipFill>
            <p:spPr>
              <a:xfrm>
                <a:off x="1339560" y="3646440"/>
                <a:ext cx="812520" cy="730440"/>
              </a:xfrm>
              <a:prstGeom prst="rect">
                <a:avLst/>
              </a:prstGeom>
              <a:ln w="0">
                <a:noFill/>
              </a:ln>
            </p:spPr>
          </p:pic>
        </p:grpSp>
        <p:sp>
          <p:nvSpPr>
            <p:cNvPr id="499" name="TextBox 19"/>
            <p:cNvSpPr/>
            <p:nvPr/>
          </p:nvSpPr>
          <p:spPr>
            <a:xfrm>
              <a:off x="965520" y="5046840"/>
              <a:ext cx="1660680" cy="15530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3200" spc="-1" strike="noStrike">
                  <a:solidFill>
                    <a:schemeClr val="lt1"/>
                  </a:solidFill>
                  <a:latin typeface="Calibri"/>
                </a:rPr>
                <a:t>3D Printing</a:t>
              </a:r>
              <a:endParaRPr b="0" lang="en-US" sz="3200" spc="-1" strike="noStrike">
                <a:solidFill>
                  <a:srgbClr val="ffffff"/>
                </a:solidFill>
                <a:latin typeface="Arial"/>
              </a:endParaRPr>
            </a:p>
          </p:txBody>
        </p:sp>
        <p:sp>
          <p:nvSpPr>
            <p:cNvPr id="500" name="Rectangle 2"/>
            <p:cNvSpPr/>
            <p:nvPr/>
          </p:nvSpPr>
          <p:spPr>
            <a:xfrm>
              <a:off x="615600" y="2457000"/>
              <a:ext cx="2220840" cy="366696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grpSp>
        <p:nvGrpSpPr>
          <p:cNvPr id="501" name="Group 28"/>
          <p:cNvGrpSpPr/>
          <p:nvPr/>
        </p:nvGrpSpPr>
        <p:grpSpPr>
          <a:xfrm>
            <a:off x="9435600" y="2529000"/>
            <a:ext cx="2140560" cy="4092120"/>
            <a:chOff x="9435600" y="2529000"/>
            <a:chExt cx="2140560" cy="4092120"/>
          </a:xfrm>
        </p:grpSpPr>
        <p:grpSp>
          <p:nvGrpSpPr>
            <p:cNvPr id="502" name="Group 54"/>
            <p:cNvGrpSpPr/>
            <p:nvPr/>
          </p:nvGrpSpPr>
          <p:grpSpPr>
            <a:xfrm>
              <a:off x="9588600" y="2844000"/>
              <a:ext cx="1766160" cy="2086560"/>
              <a:chOff x="9588600" y="2844000"/>
              <a:chExt cx="1766160" cy="2086560"/>
            </a:xfrm>
          </p:grpSpPr>
          <p:pic>
            <p:nvPicPr>
              <p:cNvPr id="503" name="Picture 55" descr=""/>
              <p:cNvPicPr/>
              <p:nvPr/>
            </p:nvPicPr>
            <p:blipFill>
              <a:blip r:embed="rId3"/>
              <a:stretch/>
            </p:blipFill>
            <p:spPr>
              <a:xfrm>
                <a:off x="9588600" y="2844000"/>
                <a:ext cx="1766160" cy="2086560"/>
              </a:xfrm>
              <a:prstGeom prst="rect">
                <a:avLst/>
              </a:prstGeom>
              <a:ln w="0">
                <a:noFill/>
              </a:ln>
              <a:effectLst>
                <a:outerShdw algn="ctr" blurRad="50760" dir="5400000" dist="50760" rotWithShape="0" sx="16000" sy="16000">
                  <a:srgbClr val="000000">
                    <a:alpha val="43000"/>
                  </a:srgbClr>
                </a:outerShdw>
              </a:effectLst>
            </p:spPr>
          </p:pic>
          <p:sp>
            <p:nvSpPr>
              <p:cNvPr id="504" name="Oval 17"/>
              <p:cNvSpPr/>
              <p:nvPr/>
            </p:nvSpPr>
            <p:spPr>
              <a:xfrm>
                <a:off x="10009800" y="3519000"/>
                <a:ext cx="1181520" cy="108000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505" name="Picture 57" descr=""/>
              <p:cNvPicPr/>
              <p:nvPr/>
            </p:nvPicPr>
            <p:blipFill>
              <a:blip r:embed="rId4"/>
              <a:stretch/>
            </p:blipFill>
            <p:spPr>
              <a:xfrm>
                <a:off x="10232280" y="3722400"/>
                <a:ext cx="736200" cy="672840"/>
              </a:xfrm>
              <a:prstGeom prst="rect">
                <a:avLst/>
              </a:prstGeom>
              <a:ln w="0">
                <a:noFill/>
              </a:ln>
            </p:spPr>
          </p:pic>
        </p:grpSp>
        <p:sp>
          <p:nvSpPr>
            <p:cNvPr id="506" name="TextBox 21"/>
            <p:cNvSpPr/>
            <p:nvPr/>
          </p:nvSpPr>
          <p:spPr>
            <a:xfrm>
              <a:off x="9548640" y="5068080"/>
              <a:ext cx="2020320" cy="15530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3200" spc="-1" strike="noStrike">
                  <a:solidFill>
                    <a:schemeClr val="lt1"/>
                  </a:solidFill>
                  <a:latin typeface="Calibri"/>
                </a:rPr>
                <a:t>Small Computers</a:t>
              </a:r>
              <a:endParaRPr b="0" lang="en-US" sz="3200" spc="-1" strike="noStrike">
                <a:solidFill>
                  <a:srgbClr val="ffffff"/>
                </a:solidFill>
                <a:latin typeface="Arial"/>
              </a:endParaRPr>
            </a:p>
          </p:txBody>
        </p:sp>
        <p:sp>
          <p:nvSpPr>
            <p:cNvPr id="507" name="Rectangle 24"/>
            <p:cNvSpPr/>
            <p:nvPr/>
          </p:nvSpPr>
          <p:spPr>
            <a:xfrm>
              <a:off x="9435600" y="2529000"/>
              <a:ext cx="2140560" cy="35946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sp>
        <p:nvSpPr>
          <p:cNvPr id="508" name="Isosceles Triangle 10"/>
          <p:cNvSpPr/>
          <p:nvPr/>
        </p:nvSpPr>
        <p:spPr>
          <a:xfrm rot="16200000">
            <a:off x="2748240" y="4018320"/>
            <a:ext cx="1967040" cy="617040"/>
          </a:xfrm>
          <a:prstGeom prst="triangle">
            <a:avLst>
              <a:gd name="adj" fmla="val 50000"/>
            </a:avLst>
          </a:prstGeom>
          <a:solidFill>
            <a:schemeClr val="accent4"/>
          </a:solidFill>
          <a:ln>
            <a:noFill/>
          </a:ln>
          <a:effectLst>
            <a:outerShdw algn="ctr" blurRad="152280" dir="5400000" dist="50760" rotWithShape="0">
              <a:srgbClr val="000000"/>
            </a:outerShdw>
          </a:effectLst>
        </p:spPr>
        <p:style>
          <a:lnRef idx="2">
            <a:schemeClr val="accent4">
              <a:shade val="50000"/>
            </a:schemeClr>
          </a:lnRef>
          <a:fillRef idx="1">
            <a:schemeClr val="accent4"/>
          </a:fillRef>
          <a:effectRef idx="0">
            <a:schemeClr val="accent4"/>
          </a:effectRef>
          <a:fontRef idx="minor"/>
        </p:style>
        <p:txBody>
          <a:bodyPr numCol="1" spcCol="0" horzOverflow="overflow" anchor="ctr">
            <a:noAutofit/>
          </a:bodyPr>
          <a:p>
            <a:pPr algn="ctr" defTabSz="914400">
              <a:lnSpc>
                <a:spcPct val="100000"/>
              </a:lnSpc>
            </a:pPr>
            <a:endParaRPr b="0" lang="en-US" sz="3200" spc="-1" strike="noStrike">
              <a:solidFill>
                <a:schemeClr val="dk1"/>
              </a:solidFill>
              <a:latin typeface="Calibri"/>
            </a:endParaRPr>
          </a:p>
        </p:txBody>
      </p:sp>
      <p:sp>
        <p:nvSpPr>
          <p:cNvPr id="509" name="Isosceles Triangle 22"/>
          <p:cNvSpPr/>
          <p:nvPr/>
        </p:nvSpPr>
        <p:spPr>
          <a:xfrm rot="5400000">
            <a:off x="7458840" y="3981960"/>
            <a:ext cx="1967040" cy="617040"/>
          </a:xfrm>
          <a:prstGeom prst="triangle">
            <a:avLst>
              <a:gd name="adj" fmla="val 50000"/>
            </a:avLst>
          </a:prstGeom>
          <a:solidFill>
            <a:schemeClr val="accent4"/>
          </a:solidFill>
          <a:ln>
            <a:noFill/>
          </a:ln>
          <a:effectLst>
            <a:outerShdw algn="ctr" blurRad="152280" dir="5400000" dist="50760" rotWithShape="0">
              <a:srgbClr val="000000"/>
            </a:outerShdw>
          </a:effectLst>
        </p:spPr>
        <p:style>
          <a:lnRef idx="2">
            <a:schemeClr val="accent4">
              <a:shade val="50000"/>
            </a:schemeClr>
          </a:lnRef>
          <a:fillRef idx="1">
            <a:schemeClr val="accent4"/>
          </a:fillRef>
          <a:effectRef idx="0">
            <a:schemeClr val="accent4"/>
          </a:effectRef>
          <a:fontRef idx="minor"/>
        </p:style>
        <p:txBody>
          <a:bodyPr numCol="1" spcCol="0" horzOverflow="overflow" anchor="ctr">
            <a:noAutofit/>
          </a:bodyPr>
          <a:p>
            <a:pPr algn="ctr" defTabSz="914400">
              <a:lnSpc>
                <a:spcPct val="100000"/>
              </a:lnSpc>
            </a:pPr>
            <a:endParaRPr b="0" lang="en-US" sz="3200" spc="-1" strike="noStrike">
              <a:solidFill>
                <a:schemeClr val="dk1"/>
              </a:solidFill>
              <a:latin typeface="Calibri"/>
            </a:endParaRPr>
          </a:p>
        </p:txBody>
      </p:sp>
      <p:pic>
        <p:nvPicPr>
          <p:cNvPr id="510" name="Picture 7" descr=""/>
          <p:cNvPicPr/>
          <p:nvPr/>
        </p:nvPicPr>
        <p:blipFill>
          <a:blip r:embed="rId5"/>
          <a:stretch/>
        </p:blipFill>
        <p:spPr>
          <a:xfrm>
            <a:off x="4506480" y="1960920"/>
            <a:ext cx="3375360" cy="4045320"/>
          </a:xfrm>
          <a:prstGeom prst="rect">
            <a:avLst/>
          </a:prstGeom>
          <a:ln w="0">
            <a:noFill/>
          </a:ln>
          <a:effectLst>
            <a:outerShdw algn="ctr" blurRad="203040" dir="5400000" dist="50760" rotWithShape="0" sx="25000" sy="25000">
              <a:srgbClr val="000000">
                <a:alpha val="83000"/>
              </a:srgbClr>
            </a:outerShdw>
          </a:effectLst>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PlaceHolder 1"/>
          <p:cNvSpPr>
            <a:spLocks noGrp="1"/>
          </p:cNvSpPr>
          <p:nvPr>
            <p:ph type="title"/>
          </p:nvPr>
        </p:nvSpPr>
        <p:spPr>
          <a:xfrm>
            <a:off x="205920" y="24120"/>
            <a:ext cx="9995040" cy="1325160"/>
          </a:xfrm>
          <a:prstGeom prst="rect">
            <a:avLst/>
          </a:prstGeom>
          <a:noFill/>
          <a:ln w="0">
            <a:noFill/>
          </a:ln>
        </p:spPr>
        <p:txBody>
          <a:bodyPr lIns="0" rIns="0" tIns="0" bIns="0" anchor="ctr">
            <a:noAutofit/>
          </a:bodyPr>
          <a:p>
            <a:pPr indent="0">
              <a:buNone/>
            </a:pPr>
            <a:r>
              <a:rPr b="0" lang="en-US" sz="3600" spc="-1" strike="noStrike">
                <a:solidFill>
                  <a:srgbClr val="ffffff"/>
                </a:solidFill>
                <a:latin typeface="Calibri"/>
              </a:rPr>
              <a:t>Schematic - Sensor/Transmitter</a:t>
            </a:r>
            <a:endParaRPr b="0" lang="en-US" sz="3600" spc="-1" strike="noStrike">
              <a:solidFill>
                <a:srgbClr val="ffffff"/>
              </a:solidFill>
              <a:latin typeface="Calibri"/>
            </a:endParaRPr>
          </a:p>
        </p:txBody>
      </p:sp>
      <p:pic>
        <p:nvPicPr>
          <p:cNvPr id="575" name="" descr=""/>
          <p:cNvPicPr/>
          <p:nvPr/>
        </p:nvPicPr>
        <p:blipFill>
          <a:blip r:embed="rId1"/>
          <a:stretch/>
        </p:blipFill>
        <p:spPr>
          <a:xfrm>
            <a:off x="1600200" y="1143000"/>
            <a:ext cx="9372600" cy="52578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title"/>
          </p:nvPr>
        </p:nvSpPr>
        <p:spPr>
          <a:xfrm>
            <a:off x="205920" y="24120"/>
            <a:ext cx="9995040" cy="1325160"/>
          </a:xfrm>
          <a:prstGeom prst="rect">
            <a:avLst/>
          </a:prstGeom>
          <a:noFill/>
          <a:ln w="0">
            <a:noFill/>
          </a:ln>
        </p:spPr>
        <p:txBody>
          <a:bodyPr lIns="0" rIns="0" tIns="0" bIns="0" anchor="ctr">
            <a:noAutofit/>
          </a:bodyPr>
          <a:p>
            <a:pPr indent="0">
              <a:buNone/>
            </a:pPr>
            <a:r>
              <a:rPr b="0" lang="en-US" sz="3600" spc="-1" strike="noStrike">
                <a:solidFill>
                  <a:srgbClr val="ffffff"/>
                </a:solidFill>
                <a:latin typeface="Calibri"/>
              </a:rPr>
              <a:t>Sensor Circuit </a:t>
            </a:r>
            <a:endParaRPr b="0" lang="en-US" sz="3600" spc="-1" strike="noStrike">
              <a:solidFill>
                <a:srgbClr val="ffffff"/>
              </a:solidFill>
              <a:latin typeface="Calibri"/>
            </a:endParaRPr>
          </a:p>
        </p:txBody>
      </p:sp>
      <p:pic>
        <p:nvPicPr>
          <p:cNvPr id="577" name="" descr=""/>
          <p:cNvPicPr/>
          <p:nvPr/>
        </p:nvPicPr>
        <p:blipFill>
          <a:blip r:embed="rId1"/>
          <a:stretch/>
        </p:blipFill>
        <p:spPr>
          <a:xfrm>
            <a:off x="1618560" y="1143000"/>
            <a:ext cx="9199080" cy="55389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title"/>
          </p:nvPr>
        </p:nvSpPr>
        <p:spPr>
          <a:xfrm>
            <a:off x="205920" y="24120"/>
            <a:ext cx="9995040" cy="1325160"/>
          </a:xfrm>
          <a:prstGeom prst="rect">
            <a:avLst/>
          </a:prstGeom>
          <a:noFill/>
          <a:ln w="0">
            <a:noFill/>
          </a:ln>
        </p:spPr>
        <p:txBody>
          <a:bodyPr lIns="0" rIns="0" tIns="0" bIns="0" anchor="ctr">
            <a:noAutofit/>
          </a:bodyPr>
          <a:p>
            <a:pPr indent="0">
              <a:buNone/>
            </a:pPr>
            <a:r>
              <a:rPr b="0" lang="en-US" sz="3600" spc="-1" strike="noStrike">
                <a:solidFill>
                  <a:srgbClr val="ffffff"/>
                </a:solidFill>
                <a:latin typeface="Calibri"/>
              </a:rPr>
              <a:t>Sensor Circuit</a:t>
            </a:r>
            <a:endParaRPr b="0" lang="en-US" sz="3600" spc="-1" strike="noStrike">
              <a:solidFill>
                <a:srgbClr val="ffffff"/>
              </a:solidFill>
              <a:latin typeface="Calibri"/>
            </a:endParaRPr>
          </a:p>
        </p:txBody>
      </p:sp>
      <p:pic>
        <p:nvPicPr>
          <p:cNvPr id="579" name="" descr=""/>
          <p:cNvPicPr/>
          <p:nvPr/>
        </p:nvPicPr>
        <p:blipFill>
          <a:blip r:embed="rId1"/>
          <a:stretch/>
        </p:blipFill>
        <p:spPr>
          <a:xfrm>
            <a:off x="892800" y="1371600"/>
            <a:ext cx="10406520" cy="530316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PlaceHolder 1"/>
          <p:cNvSpPr>
            <a:spLocks noGrp="1"/>
          </p:cNvSpPr>
          <p:nvPr>
            <p:ph type="title"/>
          </p:nvPr>
        </p:nvSpPr>
        <p:spPr>
          <a:xfrm>
            <a:off x="205920" y="24120"/>
            <a:ext cx="4594680" cy="1325160"/>
          </a:xfrm>
          <a:prstGeom prst="rect">
            <a:avLst/>
          </a:prstGeom>
          <a:noFill/>
          <a:ln w="0">
            <a:noFill/>
          </a:ln>
        </p:spPr>
        <p:txBody>
          <a:bodyPr lIns="0" rIns="0" tIns="0" bIns="0" anchor="ctr">
            <a:noAutofit/>
          </a:bodyPr>
          <a:p>
            <a:pPr indent="0">
              <a:buNone/>
            </a:pPr>
            <a:r>
              <a:rPr b="0" lang="en-US" sz="3600" spc="-1" strike="noStrike">
                <a:solidFill>
                  <a:srgbClr val="ffffff"/>
                </a:solidFill>
                <a:latin typeface="Calibri"/>
              </a:rPr>
              <a:t>Schematic - Receiver</a:t>
            </a:r>
            <a:endParaRPr b="0" lang="en-US" sz="3600" spc="-1" strike="noStrike">
              <a:solidFill>
                <a:srgbClr val="ffffff"/>
              </a:solidFill>
              <a:latin typeface="Calibri"/>
            </a:endParaRPr>
          </a:p>
        </p:txBody>
      </p:sp>
      <p:pic>
        <p:nvPicPr>
          <p:cNvPr id="581" name="" descr=""/>
          <p:cNvPicPr/>
          <p:nvPr/>
        </p:nvPicPr>
        <p:blipFill>
          <a:blip r:embed="rId1"/>
          <a:stretch/>
        </p:blipFill>
        <p:spPr>
          <a:xfrm>
            <a:off x="3200400" y="1349280"/>
            <a:ext cx="5839200" cy="532908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title"/>
          </p:nvPr>
        </p:nvSpPr>
        <p:spPr>
          <a:xfrm>
            <a:off x="205920" y="24120"/>
            <a:ext cx="6652080" cy="1325160"/>
          </a:xfrm>
          <a:prstGeom prst="rect">
            <a:avLst/>
          </a:prstGeom>
          <a:noFill/>
          <a:ln w="0">
            <a:noFill/>
          </a:ln>
        </p:spPr>
        <p:txBody>
          <a:bodyPr lIns="0" rIns="0" tIns="0" bIns="0" anchor="ctr">
            <a:noAutofit/>
          </a:bodyPr>
          <a:p>
            <a:pPr indent="0">
              <a:buNone/>
            </a:pPr>
            <a:r>
              <a:rPr b="0" lang="en-US" sz="3600" spc="-1" strike="noStrike">
                <a:solidFill>
                  <a:srgbClr val="ffffff"/>
                </a:solidFill>
                <a:latin typeface="Calibri"/>
              </a:rPr>
              <a:t>Software - Sensor/Transmitter</a:t>
            </a:r>
            <a:endParaRPr b="0" lang="en-US" sz="3600" spc="-1" strike="noStrike">
              <a:solidFill>
                <a:srgbClr val="ffffff"/>
              </a:solidFill>
              <a:latin typeface="Calibri"/>
            </a:endParaRPr>
          </a:p>
        </p:txBody>
      </p:sp>
      <p:sp>
        <p:nvSpPr>
          <p:cNvPr id="583" name=""/>
          <p:cNvSpPr txBox="1"/>
          <p:nvPr/>
        </p:nvSpPr>
        <p:spPr>
          <a:xfrm>
            <a:off x="1434960" y="1295280"/>
            <a:ext cx="9360000" cy="5004720"/>
          </a:xfrm>
          <a:prstGeom prst="rect">
            <a:avLst/>
          </a:prstGeom>
          <a:noFill/>
          <a:ln w="0">
            <a:noFill/>
          </a:ln>
        </p:spPr>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Sleeps most of the time; wakes every 5 minutes to check for a package</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All parameters are configurable via the USB serial port</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Display can be disabled to save more power</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Each measurement is an average of 5 readings</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Only reports a change after two consecutive measurements, or an hour has passed</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range of measurements can be set for package presence. If measurement is within the range then a package is present.</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Reports a JSON object via LoRa to the receiver</a:t>
            </a:r>
            <a:endParaRPr b="0" lang="en-US" sz="2800" spc="-1" strike="noStrike">
              <a:solidFill>
                <a:schemeClr val="lt1"/>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title"/>
          </p:nvPr>
        </p:nvSpPr>
        <p:spPr>
          <a:xfrm>
            <a:off x="205920" y="24120"/>
            <a:ext cx="9995040" cy="1325160"/>
          </a:xfrm>
          <a:prstGeom prst="rect">
            <a:avLst/>
          </a:prstGeom>
          <a:noFill/>
          <a:ln w="0">
            <a:noFill/>
          </a:ln>
        </p:spPr>
        <p:txBody>
          <a:bodyPr lIns="0" rIns="0" tIns="0" bIns="0" anchor="ctr">
            <a:noAutofit/>
          </a:bodyPr>
          <a:p>
            <a:pPr indent="0">
              <a:buNone/>
            </a:pPr>
            <a:r>
              <a:rPr b="0" lang="en-US" sz="3600" spc="-1" strike="noStrike">
                <a:solidFill>
                  <a:srgbClr val="ffffff"/>
                </a:solidFill>
                <a:latin typeface="Calibri"/>
              </a:rPr>
              <a:t>Software - Receiver</a:t>
            </a:r>
            <a:endParaRPr b="0" lang="en-US" sz="3600" spc="-1" strike="noStrike">
              <a:solidFill>
                <a:srgbClr val="ffffff"/>
              </a:solidFill>
              <a:latin typeface="Calibri"/>
            </a:endParaRPr>
          </a:p>
        </p:txBody>
      </p:sp>
      <p:sp>
        <p:nvSpPr>
          <p:cNvPr id="585" name=""/>
          <p:cNvSpPr txBox="1"/>
          <p:nvPr/>
        </p:nvSpPr>
        <p:spPr>
          <a:xfrm>
            <a:off x="1371600" y="2115000"/>
            <a:ext cx="9360000" cy="3600360"/>
          </a:xfrm>
          <a:prstGeom prst="rect">
            <a:avLst/>
          </a:prstGeom>
          <a:noFill/>
          <a:ln w="0">
            <a:noFill/>
          </a:ln>
        </p:spPr>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Does not sleep since it is USB powered.</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Listens for incoming JSON-encoded LoRa messages.</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Parses the message and sends an MQTT topic for each element.</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Configuration can be done via USB or MQTT commands.</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MQTT communication is done via WiFi.</a:t>
            </a:r>
            <a:endParaRPr b="0" lang="en-US" sz="2800" spc="-1" strike="noStrike">
              <a:solidFill>
                <a:schemeClr val="lt1"/>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title"/>
          </p:nvPr>
        </p:nvSpPr>
        <p:spPr>
          <a:xfrm>
            <a:off x="205920" y="24120"/>
            <a:ext cx="4366080" cy="1325160"/>
          </a:xfrm>
          <a:prstGeom prst="rect">
            <a:avLst/>
          </a:prstGeom>
          <a:noFill/>
          <a:ln w="0">
            <a:noFill/>
          </a:ln>
        </p:spPr>
        <p:txBody>
          <a:bodyPr lIns="0" rIns="0" tIns="0" bIns="0" anchor="ctr">
            <a:noAutofit/>
          </a:bodyPr>
          <a:p>
            <a:pPr indent="0">
              <a:buNone/>
            </a:pPr>
            <a:r>
              <a:rPr b="0" lang="en-US" sz="3600" spc="-1" strike="noStrike">
                <a:solidFill>
                  <a:srgbClr val="ffffff"/>
                </a:solidFill>
                <a:latin typeface="Calibri"/>
              </a:rPr>
              <a:t>Hardware Sources</a:t>
            </a:r>
            <a:endParaRPr b="0" lang="en-US" sz="3600" spc="-1" strike="noStrike">
              <a:solidFill>
                <a:srgbClr val="ffffff"/>
              </a:solidFill>
              <a:latin typeface="Calibri"/>
            </a:endParaRPr>
          </a:p>
        </p:txBody>
      </p:sp>
      <p:sp>
        <p:nvSpPr>
          <p:cNvPr id="587" name=""/>
          <p:cNvSpPr txBox="1"/>
          <p:nvPr/>
        </p:nvSpPr>
        <p:spPr>
          <a:xfrm>
            <a:off x="914400" y="1600200"/>
            <a:ext cx="9752760" cy="5181120"/>
          </a:xfrm>
          <a:prstGeom prst="rect">
            <a:avLst/>
          </a:prstGeom>
          <a:noFill/>
          <a:ln w="0">
            <a:solidFill>
              <a:srgbClr val="3465a4"/>
            </a:solidFill>
          </a:ln>
        </p:spPr>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3 pcs VL53L0X Laser Distance Module ($6.99)</a:t>
            </a:r>
            <a:br>
              <a:rPr sz="2800"/>
            </a:br>
            <a:r>
              <a:rPr b="0" lang="en-US" sz="2800" spc="-1" strike="noStrike">
                <a:solidFill>
                  <a:srgbClr val="ffffff"/>
                </a:solidFill>
                <a:latin typeface="Arial"/>
                <a:hlinkClick r:id="rId1"/>
              </a:rPr>
              <a:t>https://www.amazon.com/dp/B0CQ28Q3KC</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RYLR998 868/915 MHz Lora Module ($12.60)</a:t>
            </a:r>
            <a:br>
              <a:rPr sz="2800"/>
            </a:br>
            <a:r>
              <a:rPr b="0" lang="en-US" sz="2800" spc="-1" strike="noStrike">
                <a:solidFill>
                  <a:srgbClr val="ffffff"/>
                </a:solidFill>
                <a:latin typeface="Arial"/>
                <a:hlinkClick r:id="rId2"/>
              </a:rPr>
              <a:t>https://www.amazon.com/dp/B099RM1XMG</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5 pcs ESP8266 Mini D1 Module ($13.99)</a:t>
            </a:r>
            <a:br>
              <a:rPr sz="2800"/>
            </a:br>
            <a:r>
              <a:rPr b="0" lang="en-US" sz="2800" spc="-1" strike="noStrike">
                <a:solidFill>
                  <a:srgbClr val="ffffff"/>
                </a:solidFill>
                <a:latin typeface="Arial"/>
                <a:hlinkClick r:id="rId3"/>
              </a:rPr>
              <a:t>https://www.amazon.com/gp/product/B081PX9YFV</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2 PCS 0.91'' IIC OLED Display Module ($5.99)</a:t>
            </a:r>
            <a:br>
              <a:rPr sz="2800"/>
            </a:br>
            <a:r>
              <a:rPr b="0" lang="en-US" sz="2800" spc="-1" strike="noStrike">
                <a:solidFill>
                  <a:srgbClr val="ffffff"/>
                </a:solidFill>
                <a:latin typeface="Arial"/>
                <a:hlinkClick r:id="rId4"/>
              </a:rPr>
              <a:t>https://www.amazon.com/gp/product/B07FMDB6TR/</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3pcs TP4056 18650 Lithium Battery Charger Module</a:t>
            </a:r>
            <a:br>
              <a:rPr sz="2800"/>
            </a:br>
            <a:r>
              <a:rPr b="0" lang="en-US" sz="2800" spc="-1" strike="noStrike">
                <a:solidFill>
                  <a:srgbClr val="ffffff"/>
                </a:solidFill>
                <a:latin typeface="Arial"/>
              </a:rPr>
              <a:t>https://www.amazon.com/dp/B07PKND8KG</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br>
              <a:rPr sz="2800"/>
            </a:b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type="title"/>
          </p:nvPr>
        </p:nvSpPr>
        <p:spPr>
          <a:xfrm>
            <a:off x="205920" y="24120"/>
            <a:ext cx="4366080" cy="1325160"/>
          </a:xfrm>
          <a:prstGeom prst="rect">
            <a:avLst/>
          </a:prstGeom>
          <a:noFill/>
          <a:ln w="0">
            <a:noFill/>
          </a:ln>
        </p:spPr>
        <p:txBody>
          <a:bodyPr lIns="0" rIns="0" tIns="0" bIns="0" anchor="ctr">
            <a:noAutofit/>
          </a:bodyPr>
          <a:p>
            <a:pPr indent="0">
              <a:buNone/>
            </a:pPr>
            <a:r>
              <a:rPr b="0" lang="en-US" sz="3600" spc="-1" strike="noStrike">
                <a:solidFill>
                  <a:srgbClr val="ffffff"/>
                </a:solidFill>
                <a:latin typeface="Calibri"/>
              </a:rPr>
              <a:t>Other Resources</a:t>
            </a:r>
            <a:endParaRPr b="0" lang="en-US" sz="3600" spc="-1" strike="noStrike">
              <a:solidFill>
                <a:srgbClr val="ffffff"/>
              </a:solidFill>
              <a:latin typeface="Calibri"/>
            </a:endParaRPr>
          </a:p>
        </p:txBody>
      </p:sp>
      <p:sp>
        <p:nvSpPr>
          <p:cNvPr id="589" name=""/>
          <p:cNvSpPr txBox="1"/>
          <p:nvPr/>
        </p:nvSpPr>
        <p:spPr>
          <a:xfrm>
            <a:off x="685800" y="1828800"/>
            <a:ext cx="10972800" cy="3953880"/>
          </a:xfrm>
          <a:prstGeom prst="rect">
            <a:avLst/>
          </a:prstGeom>
          <a:noFill/>
          <a:ln w="0">
            <a:noFill/>
          </a:ln>
        </p:spPr>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Reyax RYLR998 AT Command User Guide: </a:t>
            </a:r>
            <a:br>
              <a:rPr sz="2400"/>
            </a:br>
            <a:r>
              <a:rPr b="0" lang="en-US" sz="2400" spc="-1" strike="noStrike">
                <a:solidFill>
                  <a:schemeClr val="lt1"/>
                </a:solidFill>
                <a:latin typeface="Arial"/>
                <a:hlinkClick r:id="rId1"/>
              </a:rPr>
              <a:t>https://manuals.plus/reyax-technology/rylr998-lora-at-command-guide-manual</a:t>
            </a:r>
            <a:endParaRPr b="0" lang="en-US" sz="24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VL53L0X Time-Of-Flight Ranging Sensor</a:t>
            </a:r>
            <a:br>
              <a:rPr sz="2400"/>
            </a:br>
            <a:r>
              <a:rPr b="0" lang="en-US" sz="2400" spc="-1" strike="noStrike">
                <a:solidFill>
                  <a:schemeClr val="lt1"/>
                </a:solidFill>
                <a:latin typeface="Arial"/>
                <a:hlinkClick r:id="rId2"/>
              </a:rPr>
              <a:t>https://www.st.com/resource/en/datasheet/vl53l0x.pdf</a:t>
            </a:r>
            <a:endParaRPr b="0" lang="en-US" sz="24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SSD1306 OLED Display Driver Data Sheet</a:t>
            </a:r>
            <a:br>
              <a:rPr sz="2400"/>
            </a:br>
            <a:r>
              <a:rPr b="0" lang="en-US" sz="2400" spc="-1" strike="noStrike">
                <a:solidFill>
                  <a:schemeClr val="lt1"/>
                </a:solidFill>
                <a:latin typeface="Arial"/>
                <a:hlinkClick r:id="rId3"/>
              </a:rPr>
              <a:t>https://cdn-shop.adafruit.com/datasheets/SSD1306.pdf</a:t>
            </a:r>
            <a:endParaRPr b="0" lang="en-US" sz="24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TP4056 Lithium Ion Battery Management Board</a:t>
            </a:r>
            <a:br>
              <a:rPr sz="2400"/>
            </a:br>
            <a:r>
              <a:rPr b="0" lang="en-US" sz="2400" spc="-1" strike="noStrike">
                <a:solidFill>
                  <a:schemeClr val="lt1"/>
                </a:solidFill>
                <a:latin typeface="Arial"/>
              </a:rPr>
              <a:t>https://dlnmh9ip6v2uc.cloudfront.net/datasheets/Prototyping/TP4056.pdf</a:t>
            </a:r>
            <a:endParaRPr b="0" lang="en-US" sz="2400" spc="-1" strike="noStrike">
              <a:solidFill>
                <a:schemeClr val="lt1"/>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90" name="TextBox 8"/>
          <p:cNvSpPr/>
          <p:nvPr/>
        </p:nvSpPr>
        <p:spPr>
          <a:xfrm>
            <a:off x="488160" y="5996160"/>
            <a:ext cx="1079892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tabLst>
                <a:tab algn="l" pos="0"/>
              </a:tabLst>
            </a:pPr>
            <a:r>
              <a:rPr b="0" lang="en-US" sz="1800" spc="-1" strike="noStrike">
                <a:solidFill>
                  <a:srgbClr val="ffffff"/>
                </a:solidFill>
                <a:latin typeface="Calibri"/>
              </a:rPr>
              <a:t>These graphics are PNG files and cannot be ungrouped.  Use these when using LibreOffice or other</a:t>
            </a:r>
            <a:endParaRPr b="0" lang="en-US" sz="1800" spc="-1" strike="noStrike">
              <a:solidFill>
                <a:srgbClr val="ffffff"/>
              </a:solidFill>
              <a:latin typeface="Arial"/>
            </a:endParaRPr>
          </a:p>
          <a:p>
            <a:pPr defTabSz="914400">
              <a:lnSpc>
                <a:spcPct val="100000"/>
              </a:lnSpc>
              <a:tabLst>
                <a:tab algn="l" pos="0"/>
              </a:tabLst>
            </a:pPr>
            <a:r>
              <a:rPr b="0" lang="en-US" sz="1800" spc="-1" strike="noStrike">
                <a:solidFill>
                  <a:srgbClr val="ffffff"/>
                </a:solidFill>
                <a:latin typeface="Calibri"/>
              </a:rPr>
              <a:t>non MS PowerPoint programs.  They will not “fragment”.</a:t>
            </a:r>
            <a:endParaRPr b="0" lang="en-US" sz="1800" spc="-1" strike="noStrike">
              <a:solidFill>
                <a:srgbClr val="ffffff"/>
              </a:solidFill>
              <a:latin typeface="Arial"/>
            </a:endParaRPr>
          </a:p>
        </p:txBody>
      </p:sp>
      <p:pic>
        <p:nvPicPr>
          <p:cNvPr id="591" name="Picture 1" descr=""/>
          <p:cNvPicPr/>
          <p:nvPr/>
        </p:nvPicPr>
        <p:blipFill>
          <a:blip r:embed="rId1"/>
          <a:stretch/>
        </p:blipFill>
        <p:spPr>
          <a:xfrm>
            <a:off x="690480" y="497520"/>
            <a:ext cx="1889640" cy="2267640"/>
          </a:xfrm>
          <a:prstGeom prst="rect">
            <a:avLst/>
          </a:prstGeom>
          <a:ln w="0">
            <a:noFill/>
          </a:ln>
        </p:spPr>
      </p:pic>
      <p:pic>
        <p:nvPicPr>
          <p:cNvPr id="592" name="Picture 2" descr=""/>
          <p:cNvPicPr/>
          <p:nvPr/>
        </p:nvPicPr>
        <p:blipFill>
          <a:blip r:embed="rId2"/>
          <a:stretch/>
        </p:blipFill>
        <p:spPr>
          <a:xfrm>
            <a:off x="2908080" y="497520"/>
            <a:ext cx="1755360" cy="2267640"/>
          </a:xfrm>
          <a:prstGeom prst="rect">
            <a:avLst/>
          </a:prstGeom>
          <a:ln w="0">
            <a:noFill/>
          </a:ln>
        </p:spPr>
      </p:pic>
      <p:pic>
        <p:nvPicPr>
          <p:cNvPr id="593" name="Picture 6" descr=""/>
          <p:cNvPicPr/>
          <p:nvPr/>
        </p:nvPicPr>
        <p:blipFill>
          <a:blip r:embed="rId3"/>
          <a:stretch/>
        </p:blipFill>
        <p:spPr>
          <a:xfrm>
            <a:off x="4991760" y="433440"/>
            <a:ext cx="1859040" cy="2395440"/>
          </a:xfrm>
          <a:prstGeom prst="rect">
            <a:avLst/>
          </a:prstGeom>
          <a:ln w="0">
            <a:noFill/>
          </a:ln>
        </p:spPr>
      </p:pic>
      <p:pic>
        <p:nvPicPr>
          <p:cNvPr id="594" name="Picture 7" descr=""/>
          <p:cNvPicPr/>
          <p:nvPr/>
        </p:nvPicPr>
        <p:blipFill>
          <a:blip r:embed="rId4"/>
          <a:stretch/>
        </p:blipFill>
        <p:spPr>
          <a:xfrm>
            <a:off x="652320" y="3323880"/>
            <a:ext cx="1944360" cy="2328480"/>
          </a:xfrm>
          <a:prstGeom prst="rect">
            <a:avLst/>
          </a:prstGeom>
          <a:ln w="0">
            <a:noFill/>
          </a:ln>
        </p:spPr>
      </p:pic>
      <p:pic>
        <p:nvPicPr>
          <p:cNvPr id="595" name="Picture 8" descr=""/>
          <p:cNvPicPr/>
          <p:nvPr/>
        </p:nvPicPr>
        <p:blipFill>
          <a:blip r:embed="rId5"/>
          <a:stretch/>
        </p:blipFill>
        <p:spPr>
          <a:xfrm>
            <a:off x="3012480" y="3293640"/>
            <a:ext cx="1804320" cy="2389320"/>
          </a:xfrm>
          <a:prstGeom prst="rect">
            <a:avLst/>
          </a:prstGeom>
          <a:ln w="0">
            <a:noFill/>
          </a:ln>
        </p:spPr>
      </p:pic>
      <p:pic>
        <p:nvPicPr>
          <p:cNvPr id="596" name="Picture 11" descr=""/>
          <p:cNvPicPr/>
          <p:nvPr/>
        </p:nvPicPr>
        <p:blipFill>
          <a:blip r:embed="rId6"/>
          <a:stretch/>
        </p:blipFill>
        <p:spPr>
          <a:xfrm>
            <a:off x="5046120" y="3281400"/>
            <a:ext cx="1798200" cy="23713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205920" y="24120"/>
            <a:ext cx="1073376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New to the club? Welcome!</a:t>
            </a:r>
            <a:endParaRPr b="0" lang="en-US" sz="4400" spc="-1" strike="noStrike">
              <a:solidFill>
                <a:schemeClr val="dk1"/>
              </a:solidFill>
              <a:latin typeface="Calibri"/>
            </a:endParaRPr>
          </a:p>
        </p:txBody>
      </p:sp>
      <p:sp>
        <p:nvSpPr>
          <p:cNvPr id="512" name="PlaceHolder 2"/>
          <p:cNvSpPr>
            <a:spLocks noGrp="1"/>
          </p:cNvSpPr>
          <p:nvPr>
            <p:ph/>
          </p:nvPr>
        </p:nvSpPr>
        <p:spPr>
          <a:xfrm>
            <a:off x="494280" y="1349640"/>
            <a:ext cx="11203200" cy="4350960"/>
          </a:xfrm>
          <a:prstGeom prst="rect">
            <a:avLst/>
          </a:prstGeom>
          <a:noFill/>
          <a:ln w="0">
            <a:noFill/>
          </a:ln>
        </p:spPr>
        <p:txBody>
          <a:bodyPr numCol="1" spcCol="0" lIns="91440" rIns="91440" tIns="45720" bIns="45720" anchor="t">
            <a:noAutofit/>
          </a:bodyPr>
          <a:p>
            <a:pPr indent="0">
              <a:lnSpc>
                <a:spcPct val="90000"/>
              </a:lnSpc>
              <a:spcBef>
                <a:spcPts val="1001"/>
              </a:spcBef>
              <a:buNone/>
              <a:tabLst>
                <a:tab algn="l" pos="0"/>
              </a:tabLst>
            </a:pPr>
            <a:r>
              <a:rPr b="0" lang="en-US" sz="4000" spc="-1" strike="noStrike">
                <a:solidFill>
                  <a:schemeClr val="accent4"/>
                </a:solidFill>
                <a:latin typeface="Arial"/>
              </a:rPr>
              <a:t>Wondering what H.O.T. is all about?</a:t>
            </a:r>
            <a:endParaRPr b="0" lang="en-US" sz="4000" spc="-1" strike="noStrike">
              <a:solidFill>
                <a:schemeClr val="lt1"/>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This is a hands-on group, so we may be in the middle of a </a:t>
            </a:r>
            <a:r>
              <a:rPr b="0" i="1" lang="en-US" sz="2800" spc="-1" strike="noStrike" u="sng">
                <a:solidFill>
                  <a:schemeClr val="lt1"/>
                </a:solidFill>
                <a:uFillTx/>
                <a:latin typeface="Arial"/>
              </a:rPr>
              <a:t>series of meetings</a:t>
            </a:r>
            <a:r>
              <a:rPr b="0" i="1" lang="en-US" sz="2800" spc="-1" strike="noStrike">
                <a:solidFill>
                  <a:schemeClr val="lt1"/>
                </a:solidFill>
                <a:latin typeface="Arial"/>
              </a:rPr>
              <a:t> </a:t>
            </a:r>
            <a:r>
              <a:rPr b="0" lang="en-US" sz="2800" spc="-1" strike="noStrike">
                <a:solidFill>
                  <a:schemeClr val="lt1"/>
                </a:solidFill>
                <a:latin typeface="Arial"/>
              </a:rPr>
              <a:t>on our way to building something interesting</a:t>
            </a:r>
            <a:endParaRPr b="0" lang="en-US" sz="2800" spc="-1" strike="noStrike">
              <a:solidFill>
                <a:schemeClr val="lt1"/>
              </a:solidFill>
              <a:latin typeface="Arial"/>
            </a:endParaRPr>
          </a:p>
          <a:p>
            <a:pPr indent="0">
              <a:lnSpc>
                <a:spcPct val="90000"/>
              </a:lnSpc>
              <a:spcBef>
                <a:spcPts val="1001"/>
              </a:spcBef>
              <a:buNone/>
              <a:tabLst>
                <a:tab algn="l" pos="0"/>
              </a:tabLst>
            </a:pPr>
            <a:r>
              <a:rPr b="0" lang="en-US" sz="2800" spc="-1" strike="noStrike">
                <a:solidFill>
                  <a:schemeClr val="lt1"/>
                </a:solidFill>
                <a:latin typeface="Arial"/>
              </a:rPr>
              <a:t> </a:t>
            </a:r>
            <a:endParaRPr b="0" lang="en-US" sz="2800" spc="-1" strike="noStrike">
              <a:solidFill>
                <a:schemeClr val="lt1"/>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Go to </a:t>
            </a:r>
            <a:r>
              <a:rPr b="0" lang="en-US" sz="2800" spc="-1" strike="noStrike" u="sng">
                <a:solidFill>
                  <a:schemeClr val="lt1"/>
                </a:solidFill>
                <a:uFillTx/>
                <a:latin typeface="Arial"/>
                <a:hlinkClick r:id="rId1"/>
              </a:rPr>
              <a:t>handsontech.org&gt;New Members</a:t>
            </a:r>
            <a:r>
              <a:rPr b="0" lang="en-US" sz="2800" spc="-1" strike="noStrike">
                <a:solidFill>
                  <a:schemeClr val="lt1"/>
                </a:solidFill>
                <a:latin typeface="Arial"/>
              </a:rPr>
              <a:t> for a specially designed launching point for new members!</a:t>
            </a:r>
            <a:endParaRPr b="0" lang="en-US" sz="2800" spc="-1" strike="noStrike">
              <a:solidFill>
                <a:schemeClr val="lt1"/>
              </a:solidFill>
              <a:latin typeface="Arial"/>
            </a:endParaRPr>
          </a:p>
          <a:p>
            <a:pPr indent="0">
              <a:lnSpc>
                <a:spcPct val="90000"/>
              </a:lnSpc>
              <a:spcBef>
                <a:spcPts val="1001"/>
              </a:spcBef>
              <a:buNone/>
              <a:tabLst>
                <a:tab algn="l" pos="0"/>
              </a:tabLst>
            </a:pPr>
            <a:endParaRPr b="0" lang="en-US" sz="1050" spc="-1" strike="noStrike">
              <a:solidFill>
                <a:schemeClr val="lt1"/>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Please take the time to look through a few presentations at </a:t>
            </a:r>
            <a:r>
              <a:rPr b="0" lang="en-US" sz="2800" spc="-1" strike="noStrike" u="sng">
                <a:solidFill>
                  <a:schemeClr val="lt1"/>
                </a:solidFill>
                <a:uFillTx/>
                <a:latin typeface="Arial"/>
                <a:hlinkClick r:id="rId2"/>
              </a:rPr>
              <a:t>h</a:t>
            </a:r>
            <a:r>
              <a:rPr b="0" lang="en-US" sz="2800" spc="-1" strike="noStrike" u="sng">
                <a:solidFill>
                  <a:schemeClr val="lt1"/>
                </a:solidFill>
                <a:uFillTx/>
                <a:latin typeface="Arial"/>
                <a:hlinkClick r:id="rId3"/>
              </a:rPr>
              <a:t>andsontech.org&gt;Small Computers </a:t>
            </a:r>
            <a:r>
              <a:rPr b="0" lang="en-US" sz="2800" spc="-1" strike="noStrike">
                <a:solidFill>
                  <a:schemeClr val="lt1"/>
                </a:solidFill>
                <a:latin typeface="Arial"/>
              </a:rPr>
              <a:t>or </a:t>
            </a:r>
            <a:r>
              <a:rPr b="0" lang="en-US" sz="2800" spc="-1" strike="noStrike" u="sng">
                <a:solidFill>
                  <a:schemeClr val="lt1"/>
                </a:solidFill>
                <a:uFillTx/>
                <a:latin typeface="Arial"/>
                <a:hlinkClick r:id="rId4"/>
              </a:rPr>
              <a:t>handsontech.org&gt;3D Printing</a:t>
            </a:r>
            <a:r>
              <a:rPr b="0" lang="en-US" sz="2800" spc="-1" strike="noStrike">
                <a:solidFill>
                  <a:schemeClr val="lt1"/>
                </a:solidFill>
                <a:latin typeface="Arial"/>
              </a:rPr>
              <a:t>.  </a:t>
            </a:r>
            <a:endParaRPr b="0" lang="en-US" sz="2800" spc="-1" strike="noStrike">
              <a:solidFill>
                <a:schemeClr val="lt1"/>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Presentations are always available online after our meetings for reference and as self-paced projects</a:t>
            </a:r>
            <a:endParaRPr b="0" lang="en-US" sz="2400" spc="-1" strike="noStrike">
              <a:solidFill>
                <a:schemeClr val="lt1"/>
              </a:solidFill>
              <a:latin typeface="Arial"/>
            </a:endParaRPr>
          </a:p>
          <a:p>
            <a:pPr indent="0">
              <a:lnSpc>
                <a:spcPct val="90000"/>
              </a:lnSpc>
              <a:spcBef>
                <a:spcPts val="1001"/>
              </a:spcBef>
              <a:buNone/>
              <a:tabLst>
                <a:tab algn="l" pos="0"/>
              </a:tabLst>
            </a:pPr>
            <a:endParaRPr b="0" lang="en-US" sz="2800" spc="-1" strike="noStrike">
              <a:solidFill>
                <a:schemeClr val="lt1"/>
              </a:solidFill>
              <a:latin typeface="Arial"/>
            </a:endParaRPr>
          </a:p>
          <a:p>
            <a:pPr indent="0">
              <a:lnSpc>
                <a:spcPct val="90000"/>
              </a:lnSpc>
              <a:spcBef>
                <a:spcPts val="1001"/>
              </a:spcBef>
              <a:buNone/>
              <a:tabLst>
                <a:tab algn="l" pos="0"/>
              </a:tabLst>
            </a:pPr>
            <a:endParaRPr b="0" lang="en-US" sz="2800" spc="-1" strike="noStrike">
              <a:solidFill>
                <a:schemeClr val="lt1"/>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title"/>
          </p:nvPr>
        </p:nvSpPr>
        <p:spPr>
          <a:xfrm>
            <a:off x="34920" y="0"/>
            <a:ext cx="11104200" cy="1325160"/>
          </a:xfrm>
          <a:prstGeom prst="rect">
            <a:avLst/>
          </a:prstGeom>
          <a:noFill/>
          <a:ln w="0">
            <a:noFill/>
          </a:ln>
        </p:spPr>
        <p:txBody>
          <a:bodyPr numCol="1" spcCol="0" lIns="91440" rIns="91440" tIns="45720" bIns="45720" anchor="ctr">
            <a:noAutofit/>
          </a:bodyPr>
          <a:p>
            <a:pPr indent="0">
              <a:lnSpc>
                <a:spcPct val="90000"/>
              </a:lnSpc>
              <a:buNone/>
            </a:pPr>
            <a:r>
              <a:rPr b="0" lang="en-US" sz="4400" spc="-1" strike="noStrike">
                <a:solidFill>
                  <a:schemeClr val="lt1"/>
                </a:solidFill>
                <a:latin typeface="Arial"/>
              </a:rPr>
              <a:t>Club communications are via Email &amp; Web !</a:t>
            </a:r>
            <a:endParaRPr b="0" lang="en-US" sz="4400" spc="-1" strike="noStrike">
              <a:solidFill>
                <a:schemeClr val="dk1"/>
              </a:solidFill>
              <a:latin typeface="Calibri"/>
            </a:endParaRPr>
          </a:p>
        </p:txBody>
      </p:sp>
      <p:sp>
        <p:nvSpPr>
          <p:cNvPr id="514" name="PlaceHolder 2"/>
          <p:cNvSpPr>
            <a:spLocks noGrp="1"/>
          </p:cNvSpPr>
          <p:nvPr>
            <p:ph/>
          </p:nvPr>
        </p:nvSpPr>
        <p:spPr>
          <a:xfrm>
            <a:off x="345960" y="1465560"/>
            <a:ext cx="11104200" cy="478080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3200" spc="-1" strike="noStrike">
                <a:solidFill>
                  <a:schemeClr val="lt1"/>
                </a:solidFill>
                <a:latin typeface="Arial"/>
              </a:rPr>
              <a:t>To join our email list(s), fill membership form at </a:t>
            </a:r>
            <a:r>
              <a:rPr b="0" lang="en-US" sz="3200" spc="-1" strike="noStrike" u="sng">
                <a:solidFill>
                  <a:schemeClr val="lt1"/>
                </a:solidFill>
                <a:uFillTx/>
                <a:latin typeface="Arial"/>
                <a:hlinkClick r:id="rId1"/>
              </a:rPr>
              <a:t>handsontech.org&gt;New Members</a:t>
            </a:r>
            <a:endParaRPr b="0" lang="en-US" sz="3200" spc="-1" strike="noStrike">
              <a:solidFill>
                <a:schemeClr val="lt1"/>
              </a:solidFill>
              <a:latin typeface="Arial"/>
            </a:endParaRPr>
          </a:p>
          <a:p>
            <a:pPr lvl="1" marL="685800" indent="-228600">
              <a:lnSpc>
                <a:spcPct val="90000"/>
              </a:lnSpc>
              <a:spcBef>
                <a:spcPts val="1199"/>
              </a:spcBef>
              <a:buClr>
                <a:srgbClr val="ffffff"/>
              </a:buClr>
              <a:buFont typeface="Arial"/>
              <a:buChar char="•"/>
            </a:pPr>
            <a:r>
              <a:rPr b="0" lang="en-US" sz="2400" spc="-1" strike="noStrike">
                <a:solidFill>
                  <a:schemeClr val="lt1"/>
                </a:solidFill>
                <a:latin typeface="Arial"/>
              </a:rPr>
              <a:t>When asked for your email address, use a gmail email address if possible (we use google forums &amp; they are picky)</a:t>
            </a:r>
            <a:endParaRPr b="0" lang="en-US" sz="2400" spc="-1" strike="noStrike">
              <a:solidFill>
                <a:schemeClr val="lt1"/>
              </a:solidFill>
              <a:latin typeface="Arial"/>
            </a:endParaRPr>
          </a:p>
          <a:p>
            <a:pPr lvl="1" marL="685800" indent="-228600">
              <a:lnSpc>
                <a:spcPct val="90000"/>
              </a:lnSpc>
              <a:spcBef>
                <a:spcPts val="1199"/>
              </a:spcBef>
              <a:buClr>
                <a:srgbClr val="ffffff"/>
              </a:buClr>
              <a:buFont typeface="Arial"/>
              <a:buChar char="•"/>
            </a:pPr>
            <a:r>
              <a:rPr b="0" lang="en-US" sz="2400" spc="-1" strike="noStrike">
                <a:solidFill>
                  <a:schemeClr val="lt1"/>
                </a:solidFill>
                <a:latin typeface="Arial"/>
              </a:rPr>
              <a:t>You will be added automatically to our Hands-On Tech (H.O.T.) overall email list</a:t>
            </a:r>
            <a:endParaRPr b="0" lang="en-US" sz="2400" spc="-1" strike="noStrike">
              <a:solidFill>
                <a:schemeClr val="lt1"/>
              </a:solidFill>
              <a:latin typeface="Arial"/>
            </a:endParaRPr>
          </a:p>
          <a:p>
            <a:pPr lvl="1" marL="685800" indent="-228600">
              <a:lnSpc>
                <a:spcPct val="90000"/>
              </a:lnSpc>
              <a:spcBef>
                <a:spcPts val="1199"/>
              </a:spcBef>
              <a:buClr>
                <a:srgbClr val="ffffff"/>
              </a:buClr>
              <a:buFont typeface="Arial"/>
              <a:buChar char="•"/>
            </a:pPr>
            <a:r>
              <a:rPr b="0" lang="en-US" sz="2400" spc="-1" strike="noStrike">
                <a:solidFill>
                  <a:schemeClr val="lt1"/>
                </a:solidFill>
                <a:latin typeface="Arial"/>
              </a:rPr>
              <a:t>You will also be added to the Small Computers and/or 3D Printing mailing lists and forums if you expressed interest in the membership form.</a:t>
            </a:r>
            <a:endParaRPr b="0" lang="en-US" sz="2400" spc="-1" strike="noStrike">
              <a:solidFill>
                <a:schemeClr val="lt1"/>
              </a:solidFill>
              <a:latin typeface="Arial"/>
            </a:endParaRPr>
          </a:p>
          <a:p>
            <a:pPr marL="228600" indent="-228600">
              <a:lnSpc>
                <a:spcPct val="90000"/>
              </a:lnSpc>
              <a:spcBef>
                <a:spcPts val="1001"/>
              </a:spcBef>
              <a:buClr>
                <a:srgbClr val="ffffff"/>
              </a:buClr>
              <a:buFont typeface="Arial"/>
              <a:buChar char="•"/>
            </a:pPr>
            <a:r>
              <a:rPr b="0" lang="en-US" sz="3200" spc="-1" strike="noStrike">
                <a:solidFill>
                  <a:schemeClr val="lt1"/>
                </a:solidFill>
                <a:latin typeface="Arial"/>
              </a:rPr>
              <a:t>Meeting calendar is at </a:t>
            </a:r>
            <a:r>
              <a:rPr b="0" lang="en-US" sz="3200" spc="-1" strike="noStrike" u="sng">
                <a:solidFill>
                  <a:schemeClr val="lt1"/>
                </a:solidFill>
                <a:uFillTx/>
                <a:latin typeface="Arial"/>
                <a:hlinkClick r:id="rId2"/>
              </a:rPr>
              <a:t>handsontech.org</a:t>
            </a:r>
            <a:endParaRPr b="0" lang="en-US" sz="3200" spc="-1" strike="noStrike">
              <a:solidFill>
                <a:schemeClr val="lt1"/>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subTitle"/>
          </p:nvPr>
        </p:nvSpPr>
        <p:spPr>
          <a:xfrm>
            <a:off x="1098360" y="290520"/>
            <a:ext cx="9995040" cy="6144120"/>
          </a:xfrm>
          <a:prstGeom prst="rect">
            <a:avLst/>
          </a:prstGeom>
          <a:noFill/>
          <a:ln w="0">
            <a:noFill/>
          </a:ln>
        </p:spPr>
        <p:txBody>
          <a:bodyPr lIns="0" rIns="0" tIns="0" bIns="0" anchor="ctr">
            <a:noAutofit/>
          </a:bodyPr>
          <a:p>
            <a:pPr algn="ctr"/>
            <a:r>
              <a:rPr b="0" lang="en-US" sz="4200" spc="-1" strike="noStrike">
                <a:solidFill>
                  <a:srgbClr val="ffffff"/>
                </a:solidFill>
                <a:latin typeface="Arial"/>
              </a:rPr>
              <a:t>Remote Sensing</a:t>
            </a:r>
            <a:endParaRPr b="0" lang="en-US" sz="4200" spc="-1" strike="noStrike">
              <a:solidFill>
                <a:srgbClr val="ffffff"/>
              </a:solidFill>
              <a:latin typeface="Arial"/>
            </a:endParaRPr>
          </a:p>
          <a:p>
            <a:pPr algn="ctr"/>
            <a:endParaRPr b="0" lang="en-US" sz="4200" spc="-1" strike="noStrike">
              <a:solidFill>
                <a:srgbClr val="ffffff"/>
              </a:solidFill>
              <a:latin typeface="Arial"/>
            </a:endParaRPr>
          </a:p>
          <a:p>
            <a:pPr algn="ctr">
              <a:lnSpc>
                <a:spcPct val="100000"/>
              </a:lnSpc>
            </a:pPr>
            <a:r>
              <a:rPr b="0" lang="en-US" sz="2600" spc="-1" strike="noStrike">
                <a:solidFill>
                  <a:srgbClr val="ffffff"/>
                </a:solidFill>
                <a:latin typeface="Arial"/>
              </a:rPr>
              <a:t>Solving the Range Problem</a:t>
            </a:r>
            <a:endParaRPr b="0" lang="en-US" sz="2600" spc="-1" strike="noStrike">
              <a:solidFill>
                <a:srgbClr val="ffffff"/>
              </a:solidFill>
              <a:latin typeface="Arial"/>
            </a:endParaRPr>
          </a:p>
          <a:p>
            <a:pPr algn="ctr"/>
            <a:endParaRPr b="0" lang="en-US" sz="4200" spc="-1" strike="noStrike">
              <a:solidFill>
                <a:srgbClr val="ffffff"/>
              </a:solidFill>
              <a:latin typeface="Arial"/>
            </a:endParaRPr>
          </a:p>
        </p:txBody>
      </p:sp>
      <p:sp>
        <p:nvSpPr>
          <p:cNvPr id="516" name=""/>
          <p:cNvSpPr txBox="1"/>
          <p:nvPr/>
        </p:nvSpPr>
        <p:spPr>
          <a:xfrm>
            <a:off x="9601200" y="6434640"/>
            <a:ext cx="2311200" cy="290520"/>
          </a:xfrm>
          <a:prstGeom prst="rect">
            <a:avLst/>
          </a:prstGeom>
          <a:noFill/>
          <a:ln w="0">
            <a:noFill/>
          </a:ln>
        </p:spPr>
        <p:txBody>
          <a:bodyPr lIns="90000" rIns="90000" tIns="45000" bIns="45000" anchor="t">
            <a:noAutofit/>
          </a:bodyPr>
          <a:p>
            <a:r>
              <a:rPr b="0" lang="en-US" sz="1400" spc="-1" strike="noStrike">
                <a:solidFill>
                  <a:srgbClr val="ffffff"/>
                </a:solidFill>
                <a:latin typeface="Arial"/>
              </a:rPr>
              <a:t>Feb 25, 2025 David Powell</a:t>
            </a:r>
            <a:endParaRPr b="0" lang="en-US"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
          <p:cNvSpPr txBox="1"/>
          <p:nvPr/>
        </p:nvSpPr>
        <p:spPr>
          <a:xfrm>
            <a:off x="205920" y="24480"/>
            <a:ext cx="9995040" cy="1325160"/>
          </a:xfrm>
          <a:prstGeom prst="rect">
            <a:avLst/>
          </a:prstGeom>
          <a:noFill/>
          <a:ln w="0">
            <a:noFill/>
          </a:ln>
        </p:spPr>
        <p:txBody>
          <a:bodyPr lIns="90000" rIns="90000" tIns="45000" bIns="45000" anchor="ctr">
            <a:noAutofit/>
          </a:bodyPr>
          <a:p>
            <a:pPr>
              <a:lnSpc>
                <a:spcPct val="100000"/>
              </a:lnSpc>
            </a:pPr>
            <a:r>
              <a:rPr b="0" lang="en-US" sz="3600" spc="-1" strike="noStrike">
                <a:solidFill>
                  <a:schemeClr val="lt1">
                    <a:lumOff val="0"/>
                  </a:schemeClr>
                </a:solidFill>
                <a:latin typeface="Calibri"/>
              </a:rPr>
              <a:t>The Setup:</a:t>
            </a:r>
            <a:endParaRPr b="0" lang="en-US" sz="3600" spc="-1" strike="noStrike">
              <a:solidFill>
                <a:schemeClr val="dk1"/>
              </a:solidFill>
              <a:latin typeface="Calibri"/>
              <a:ea typeface="Noto Sans CJK SC"/>
            </a:endParaRPr>
          </a:p>
        </p:txBody>
      </p:sp>
      <p:pic>
        <p:nvPicPr>
          <p:cNvPr id="518" name="" descr=""/>
          <p:cNvPicPr/>
          <p:nvPr/>
        </p:nvPicPr>
        <p:blipFill>
          <a:blip r:embed="rId1"/>
          <a:stretch/>
        </p:blipFill>
        <p:spPr>
          <a:xfrm>
            <a:off x="1955520" y="1343520"/>
            <a:ext cx="6959880" cy="3914280"/>
          </a:xfrm>
          <a:prstGeom prst="rect">
            <a:avLst/>
          </a:prstGeom>
          <a:ln w="0">
            <a:noFill/>
          </a:ln>
        </p:spPr>
      </p:pic>
      <p:sp>
        <p:nvSpPr>
          <p:cNvPr id="519" name="PlaceHolder 1"/>
          <p:cNvSpPr>
            <a:spLocks noGrp="1"/>
          </p:cNvSpPr>
          <p:nvPr>
            <p:ph/>
          </p:nvPr>
        </p:nvSpPr>
        <p:spPr>
          <a:xfrm>
            <a:off x="2057400" y="5371920"/>
            <a:ext cx="6858000" cy="1375920"/>
          </a:xfrm>
          <a:prstGeom prst="rect">
            <a:avLst/>
          </a:prstGeom>
          <a:noFill/>
          <a:ln w="0">
            <a:noFill/>
          </a:ln>
        </p:spPr>
        <p:txBody>
          <a:bodyPr lIns="0" rIns="0" tIns="0" bIns="0" anchor="t">
            <a:normAutofit fontScale="87480" lnSpcReduction="20000"/>
          </a:bodyPr>
          <a:p>
            <a:pPr indent="0">
              <a:lnSpc>
                <a:spcPct val="100000"/>
              </a:lnSpc>
              <a:buNone/>
            </a:pPr>
            <a:r>
              <a:rPr b="0" lang="en-US" sz="2800" spc="-1" strike="noStrike">
                <a:solidFill>
                  <a:schemeClr val="lt1"/>
                </a:solidFill>
                <a:latin typeface="Arial"/>
              </a:rPr>
              <a:t>The street is at the bottom of the photo. The driveway comes off the street and winds back and forth up the side of the hill to the house (out of the picture at the top right). The brown line going up the hill is a new water line.</a:t>
            </a:r>
            <a:endParaRPr b="0" lang="en-US" sz="2800" spc="-1" strike="noStrike">
              <a:solidFill>
                <a:schemeClr val="lt1"/>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
          <p:cNvSpPr txBox="1"/>
          <p:nvPr/>
        </p:nvSpPr>
        <p:spPr>
          <a:xfrm>
            <a:off x="360000" y="180000"/>
            <a:ext cx="9360000" cy="963000"/>
          </a:xfrm>
          <a:prstGeom prst="rect">
            <a:avLst/>
          </a:prstGeom>
          <a:noFill/>
          <a:ln w="0">
            <a:noFill/>
          </a:ln>
        </p:spPr>
        <p:txBody>
          <a:bodyPr lIns="0" rIns="0" tIns="0" bIns="0" anchor="ctr">
            <a:noAutofit/>
          </a:bodyPr>
          <a:p>
            <a:r>
              <a:rPr b="0" lang="en-US" sz="3600" spc="-1" strike="noStrike">
                <a:solidFill>
                  <a:srgbClr val="ffffff"/>
                </a:solidFill>
                <a:latin typeface="Calibri"/>
              </a:rPr>
              <a:t>The Problem:</a:t>
            </a:r>
            <a:endParaRPr b="0" lang="en-US" sz="3600" spc="-1" strike="noStrike">
              <a:solidFill>
                <a:srgbClr val="ffffff"/>
              </a:solidFill>
              <a:latin typeface="Calibri"/>
            </a:endParaRPr>
          </a:p>
        </p:txBody>
      </p:sp>
      <p:sp>
        <p:nvSpPr>
          <p:cNvPr id="521" name=""/>
          <p:cNvSpPr txBox="1"/>
          <p:nvPr/>
        </p:nvSpPr>
        <p:spPr>
          <a:xfrm>
            <a:off x="698400" y="1600200"/>
            <a:ext cx="10731600" cy="4343400"/>
          </a:xfrm>
          <a:prstGeom prst="rect">
            <a:avLst/>
          </a:prstGeom>
          <a:noFill/>
          <a:ln w="0">
            <a:noFill/>
          </a:ln>
        </p:spPr>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Delivery drivers don’t like coming up the driveway</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I need a way to get packages delivered safely and securely</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I need to know when a package is delivered, and if it is </a:t>
            </a:r>
            <a:r>
              <a:rPr b="0" lang="en-US" sz="2800" spc="-1" strike="noStrike">
                <a:solidFill>
                  <a:schemeClr val="lt1"/>
                </a:solidFill>
                <a:latin typeface="Arial"/>
              </a:rPr>
              <a:t>removed</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It’s too far to run a wire or use WiFi. No cellular service either!</a:t>
            </a:r>
            <a:endParaRPr b="0" lang="en-US" sz="2800" spc="-1" strike="noStrike">
              <a:solidFill>
                <a:schemeClr val="lt1"/>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
          <p:cNvSpPr txBox="1"/>
          <p:nvPr/>
        </p:nvSpPr>
        <p:spPr>
          <a:xfrm>
            <a:off x="360000" y="107280"/>
            <a:ext cx="9360000" cy="1035720"/>
          </a:xfrm>
          <a:prstGeom prst="rect">
            <a:avLst/>
          </a:prstGeom>
          <a:noFill/>
          <a:ln w="0">
            <a:noFill/>
          </a:ln>
        </p:spPr>
        <p:txBody>
          <a:bodyPr lIns="0" rIns="0" tIns="0" bIns="0" anchor="ctr">
            <a:noAutofit/>
          </a:bodyPr>
          <a:p>
            <a:r>
              <a:rPr b="0" lang="en-US" sz="3600" spc="-1" strike="noStrike">
                <a:solidFill>
                  <a:srgbClr val="ffffff"/>
                </a:solidFill>
                <a:latin typeface="Calibri"/>
              </a:rPr>
              <a:t>What I need is:</a:t>
            </a:r>
            <a:endParaRPr b="0" lang="en-US" sz="3600" spc="-1" strike="noStrike">
              <a:solidFill>
                <a:srgbClr val="ffffff"/>
              </a:solidFill>
              <a:latin typeface="Calibri"/>
            </a:endParaRPr>
          </a:p>
        </p:txBody>
      </p:sp>
      <p:sp>
        <p:nvSpPr>
          <p:cNvPr id="523" name=""/>
          <p:cNvSpPr txBox="1"/>
          <p:nvPr/>
        </p:nvSpPr>
        <p:spPr>
          <a:xfrm>
            <a:off x="685800" y="2057400"/>
            <a:ext cx="10287000" cy="3600000"/>
          </a:xfrm>
          <a:prstGeom prst="rect">
            <a:avLst/>
          </a:prstGeom>
          <a:noFill/>
          <a:ln w="0">
            <a:noFill/>
          </a:ln>
        </p:spPr>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delivery box where delivery drivers can put packages</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way to detect when a package is delivered or removed</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way to communicate that information to Home Assistant without cellular or wifi connectivity</a:t>
            </a:r>
            <a:endParaRPr b="0" lang="en-US" sz="2800" spc="-1" strike="noStrike">
              <a:solidFill>
                <a:schemeClr val="lt1"/>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power source that doesn’t need any attention to keep working</a:t>
            </a:r>
            <a:endParaRPr b="0" lang="en-US" sz="2800" spc="-1" strike="noStrike">
              <a:solidFill>
                <a:schemeClr val="lt1"/>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title"/>
          </p:nvPr>
        </p:nvSpPr>
        <p:spPr>
          <a:xfrm>
            <a:off x="205920" y="24120"/>
            <a:ext cx="9995040" cy="1325160"/>
          </a:xfrm>
          <a:prstGeom prst="rect">
            <a:avLst/>
          </a:prstGeom>
          <a:noFill/>
          <a:ln w="0">
            <a:noFill/>
          </a:ln>
        </p:spPr>
        <p:txBody>
          <a:bodyPr lIns="0" rIns="0" tIns="0" bIns="0" anchor="ctr">
            <a:noAutofit/>
          </a:bodyPr>
          <a:p>
            <a:pPr indent="0">
              <a:lnSpc>
                <a:spcPct val="100000"/>
              </a:lnSpc>
              <a:buNone/>
            </a:pPr>
            <a:r>
              <a:rPr b="0" lang="en-US" sz="3600" spc="-1" strike="noStrike">
                <a:solidFill>
                  <a:srgbClr val="ffffff"/>
                </a:solidFill>
                <a:latin typeface="Calibri"/>
              </a:rPr>
              <a:t>The Delivery Box</a:t>
            </a:r>
            <a:endParaRPr b="0" lang="en-US" sz="3600" spc="-1" strike="noStrike">
              <a:solidFill>
                <a:srgbClr val="ffffff"/>
              </a:solidFill>
              <a:latin typeface="Calibri"/>
            </a:endParaRPr>
          </a:p>
        </p:txBody>
      </p:sp>
      <p:sp>
        <p:nvSpPr>
          <p:cNvPr id="525" name=""/>
          <p:cNvSpPr txBox="1"/>
          <p:nvPr/>
        </p:nvSpPr>
        <p:spPr>
          <a:xfrm>
            <a:off x="2514600" y="5943600"/>
            <a:ext cx="6629400" cy="715320"/>
          </a:xfrm>
          <a:prstGeom prst="rect">
            <a:avLst/>
          </a:prstGeom>
          <a:noFill/>
          <a:ln w="0">
            <a:noFill/>
          </a:ln>
        </p:spPr>
        <p:txBody>
          <a:bodyPr lIns="90000" rIns="90000" tIns="45000" bIns="45000" anchor="t">
            <a:noAutofit/>
          </a:bodyPr>
          <a:p>
            <a:pPr>
              <a:lnSpc>
                <a:spcPct val="100000"/>
              </a:lnSpc>
            </a:pPr>
            <a:r>
              <a:rPr b="0" lang="en-US" sz="2200" spc="-1" strike="noStrike">
                <a:solidFill>
                  <a:srgbClr val="ffffff"/>
                </a:solidFill>
                <a:latin typeface="Arial"/>
              </a:rPr>
              <a:t>The delivery box hides behind some trees at the bottom of the driveway.</a:t>
            </a:r>
            <a:endParaRPr b="0" lang="en-US" sz="2200" spc="-1" strike="noStrike">
              <a:solidFill>
                <a:srgbClr val="ffffff"/>
              </a:solidFill>
              <a:latin typeface="Arial"/>
            </a:endParaRPr>
          </a:p>
        </p:txBody>
      </p:sp>
      <p:pic>
        <p:nvPicPr>
          <p:cNvPr id="526" name="" descr=""/>
          <p:cNvPicPr/>
          <p:nvPr/>
        </p:nvPicPr>
        <p:blipFill>
          <a:blip r:embed="rId1"/>
          <a:stretch/>
        </p:blipFill>
        <p:spPr>
          <a:xfrm>
            <a:off x="2743200" y="1349280"/>
            <a:ext cx="5943600" cy="44578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8.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9.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0.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1.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2.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3.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4.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5.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6.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7.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8.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9.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0.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1.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2.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3.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4.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5.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6.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7.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8.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9.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0.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1.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2.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3.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4.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5.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6.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7.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8.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9.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0.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1.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2.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3.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4.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5.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6.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34808</TotalTime>
  <Application>LibreOffice/24.2.7.2$Linux_X86_64 LibreOffice_project/420$Build-2</Application>
  <AppVersion>15.0000</AppVersion>
  <Words>508</Words>
  <Paragraphs>43</Paragraphs>
  <Company>Zebra Technologies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2017-10-23T13:22:08Z</dcterms:created>
  <dc:creator>Yangmin Shen</dc:creator>
  <dc:description/>
  <dc:language>en-US</dc:language>
  <cp:lastModifiedBy/>
  <cp:lastPrinted>2018-05-24T16:30:16Z</cp:lastPrinted>
  <dcterms:modified xsi:type="dcterms:W3CDTF">2025-01-30T21:21:51Z</dcterms:modified>
  <cp:revision>1156</cp:revision>
  <dc:subject/>
  <dc:title>Arduino IDE and IoT Button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PresentationFormat">
    <vt:lpwstr>Widescreen</vt:lpwstr>
  </property>
  <property fmtid="{D5CDD505-2E9C-101B-9397-08002B2CF9AE}" pid="4" name="Slides">
    <vt:i4>7</vt:i4>
  </property>
</Properties>
</file>